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Montserrat"/>
      <p:regular r:id="rId29"/>
      <p:bold r:id="rId30"/>
      <p:italic r:id="rId31"/>
      <p:boldItalic r:id="rId32"/>
    </p:embeddedFont>
    <p:embeddedFont>
      <p:font typeface="Quicksand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4025437-1174-41D1-A499-1F5649C02011}">
  <a:tblStyle styleId="{E4025437-1174-41D1-A499-1F5649C020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33" Type="http://schemas.openxmlformats.org/officeDocument/2006/relationships/font" Target="fonts/Quicksand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Quicksan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a2532a1d1_0_5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da2532a1d1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a2532a1d1_0_10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a2532a1d1_0_10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a2532a1d1_0_11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a2532a1d1_0_1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da2532a1d1_3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da2532a1d1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a2532a1d1_0_10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a2532a1d1_0_1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da2532a1d1_0_11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da2532a1d1_0_1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da2532a1d1_0_12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da2532a1d1_0_1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da2532a1d1_2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da2532a1d1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da2532a1d1_0_119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da2532a1d1_0_1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da2532a1d1_0_11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da2532a1d1_0_1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da2532a1d1_0_11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da2532a1d1_0_1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da2532a1d1_0_13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da2532a1d1_0_1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da2532a1d1_0_11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da2532a1d1_0_1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da2532a1d1_0_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da2532a1d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a2532a1d1_0_12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a2532a1d1_0_1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a25329edf_1_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a25329edf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683f635e9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683f635e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da2532a1d1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da2532a1d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cxnSp>
        <p:nvCxnSpPr>
          <p:cNvPr id="11" name="Google Shape;11;p2"/>
          <p:cNvCxnSpPr>
            <a:stCxn id="12" idx="4"/>
          </p:cNvCxnSpPr>
          <p:nvPr/>
        </p:nvCxnSpPr>
        <p:spPr>
          <a:xfrm>
            <a:off x="939750" y="2832475"/>
            <a:ext cx="0" cy="23109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" name="Google Shape;12;p2"/>
          <p:cNvSpPr/>
          <p:nvPr/>
        </p:nvSpPr>
        <p:spPr>
          <a:xfrm>
            <a:off x="845250" y="2643475"/>
            <a:ext cx="189000" cy="189000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key color">
  <p:cSld name="BLANK_1">
    <p:bg>
      <p:bgPr>
        <a:solidFill>
          <a:schemeClr val="accen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" name="Google Shape;65;p11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" name="Google Shape;66;p11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939645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" name="Google Shape;18;p3"/>
          <p:cNvSpPr/>
          <p:nvPr/>
        </p:nvSpPr>
        <p:spPr>
          <a:xfrm flipH="1">
            <a:off x="632556" y="2267403"/>
            <a:ext cx="614400" cy="614400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94563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" name="Google Shape;21;p4"/>
          <p:cNvSpPr/>
          <p:nvPr/>
        </p:nvSpPr>
        <p:spPr>
          <a:xfrm>
            <a:off x="638325" y="2267417"/>
            <a:ext cx="614400" cy="6144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1633225" y="2161800"/>
            <a:ext cx="67005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06400" lvl="0" marL="457200" rtl="0">
              <a:spcBef>
                <a:spcPts val="600"/>
              </a:spcBef>
              <a:spcAft>
                <a:spcPts val="0"/>
              </a:spcAft>
              <a:buSzPts val="2800"/>
              <a:buChar char="◦"/>
              <a:defRPr i="1" sz="2800">
                <a:solidFill>
                  <a:schemeClr val="accent1"/>
                </a:solidFill>
              </a:defRPr>
            </a:lvl1pPr>
            <a:lvl2pPr indent="-406400" lvl="1" marL="914400" rtl="0">
              <a:spcBef>
                <a:spcPts val="0"/>
              </a:spcBef>
              <a:spcAft>
                <a:spcPts val="0"/>
              </a:spcAft>
              <a:buSzPts val="2800"/>
              <a:buChar char="▫"/>
              <a:defRPr i="1" sz="2800">
                <a:solidFill>
                  <a:schemeClr val="accent1"/>
                </a:solidFill>
              </a:defRPr>
            </a:lvl2pPr>
            <a:lvl3pPr indent="-406400" lvl="2" marL="1371600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 i="1" sz="2800">
                <a:solidFill>
                  <a:schemeClr val="accent1"/>
                </a:solidFill>
              </a:defRPr>
            </a:lvl3pPr>
            <a:lvl4pPr indent="-406400" lvl="3" marL="1828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●"/>
              <a:defRPr i="1" sz="2800">
                <a:solidFill>
                  <a:schemeClr val="accent1"/>
                </a:solidFill>
              </a:defRPr>
            </a:lvl4pPr>
            <a:lvl5pPr indent="-406400" lvl="4" marL="2286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○"/>
              <a:defRPr i="1" sz="2800">
                <a:solidFill>
                  <a:schemeClr val="accent1"/>
                </a:solidFill>
              </a:defRPr>
            </a:lvl5pPr>
            <a:lvl6pPr indent="-406400" lvl="5" marL="2743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■"/>
              <a:defRPr i="1" sz="2800">
                <a:solidFill>
                  <a:schemeClr val="accent1"/>
                </a:solidFill>
              </a:defRPr>
            </a:lvl6pPr>
            <a:lvl7pPr indent="-406400" lvl="6" marL="3200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●"/>
              <a:defRPr i="1" sz="2800">
                <a:solidFill>
                  <a:schemeClr val="accent1"/>
                </a:solidFill>
              </a:defRPr>
            </a:lvl7pPr>
            <a:lvl8pPr indent="-406400" lvl="7" marL="3657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○"/>
              <a:defRPr i="1" sz="2800">
                <a:solidFill>
                  <a:schemeClr val="accent1"/>
                </a:solidFill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■"/>
              <a:defRPr i="1"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/>
        </p:nvSpPr>
        <p:spPr>
          <a:xfrm>
            <a:off x="286541" y="2244031"/>
            <a:ext cx="1306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“</a:t>
            </a:r>
            <a:endParaRPr b="1" sz="4800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39C0BA"/>
                </a:solidFill>
              </a:defRPr>
            </a:lvl1pPr>
            <a:lvl2pPr lvl="1">
              <a:buNone/>
              <a:defRPr>
                <a:solidFill>
                  <a:srgbClr val="39C0BA"/>
                </a:solidFill>
              </a:defRPr>
            </a:lvl2pPr>
            <a:lvl3pPr lvl="2">
              <a:buNone/>
              <a:defRPr>
                <a:solidFill>
                  <a:srgbClr val="39C0BA"/>
                </a:solidFill>
              </a:defRPr>
            </a:lvl3pPr>
            <a:lvl4pPr lvl="3">
              <a:buNone/>
              <a:defRPr>
                <a:solidFill>
                  <a:srgbClr val="39C0BA"/>
                </a:solidFill>
              </a:defRPr>
            </a:lvl4pPr>
            <a:lvl5pPr lvl="4">
              <a:buNone/>
              <a:defRPr>
                <a:solidFill>
                  <a:srgbClr val="39C0BA"/>
                </a:solidFill>
              </a:defRPr>
            </a:lvl5pPr>
            <a:lvl6pPr lvl="5">
              <a:buNone/>
              <a:defRPr>
                <a:solidFill>
                  <a:srgbClr val="39C0BA"/>
                </a:solidFill>
              </a:defRPr>
            </a:lvl6pPr>
            <a:lvl7pPr lvl="6">
              <a:buNone/>
              <a:defRPr>
                <a:solidFill>
                  <a:srgbClr val="39C0BA"/>
                </a:solidFill>
              </a:defRPr>
            </a:lvl7pPr>
            <a:lvl8pPr lvl="7">
              <a:buNone/>
              <a:defRPr>
                <a:solidFill>
                  <a:srgbClr val="39C0BA"/>
                </a:solidFill>
              </a:defRPr>
            </a:lvl8pPr>
            <a:lvl9pPr lvl="8">
              <a:buNone/>
              <a:defRPr>
                <a:solidFill>
                  <a:srgbClr val="39C0BA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" name="Google Shape;29;p5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" name="Google Shape;30;p5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1165475" y="1174117"/>
            <a:ext cx="33069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18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671570" y="1174117"/>
            <a:ext cx="33069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" name="Google Shape;38;p6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1165475" y="1192298"/>
            <a:ext cx="2403600" cy="3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3692249" y="1192298"/>
            <a:ext cx="2403600" cy="3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6219023" y="1192298"/>
            <a:ext cx="2403600" cy="3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" name="Google Shape;47;p7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7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" name="Google Shape;52;p8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" name="Google Shape;53;p8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idx="1" type="body"/>
          </p:nvPr>
        </p:nvSpPr>
        <p:spPr>
          <a:xfrm>
            <a:off x="1165475" y="4331317"/>
            <a:ext cx="7521300" cy="4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Google Shape;58;p9"/>
          <p:cNvSpPr/>
          <p:nvPr/>
        </p:nvSpPr>
        <p:spPr>
          <a:xfrm>
            <a:off x="844675" y="4505121"/>
            <a:ext cx="201900" cy="2019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" name="Google Shape;61;p10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10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rgbClr val="999F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hyperlink" Target="https://www.adme.ru/svoboda-puteshestviya/my-sostavili-spisok-samyh-rasprostranennyh-familij-na-zemle-i-neslabo-udivilis-1732915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10.jpg"/><Relationship Id="rId5" Type="http://schemas.openxmlformats.org/officeDocument/2006/relationships/image" Target="../media/image2.jpg"/><Relationship Id="rId6" Type="http://schemas.openxmlformats.org/officeDocument/2006/relationships/image" Target="../media/image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kseneyaa/airlines.git" TargetMode="External"/><Relationship Id="rId4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>
            <p:ph type="ctrTitle"/>
          </p:nvPr>
        </p:nvSpPr>
        <p:spPr>
          <a:xfrm>
            <a:off x="1319175" y="1401100"/>
            <a:ext cx="6680400" cy="19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Catch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“The Russian Spies” Challenge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I'm Petrov. And I'm Boshirov...</a:t>
            </a:r>
            <a:endParaRPr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idx="1" type="body"/>
          </p:nvPr>
        </p:nvSpPr>
        <p:spPr>
          <a:xfrm>
            <a:off x="1165475" y="1787212"/>
            <a:ext cx="2403600" cy="12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Ivanov Ivan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Passengers with common first and last names</a:t>
            </a:r>
            <a:endParaRPr sz="1200"/>
          </a:p>
        </p:txBody>
      </p:sp>
      <p:sp>
        <p:nvSpPr>
          <p:cNvPr id="190" name="Google Shape;190;p21"/>
          <p:cNvSpPr txBox="1"/>
          <p:nvPr>
            <p:ph idx="2" type="body"/>
          </p:nvPr>
        </p:nvSpPr>
        <p:spPr>
          <a:xfrm>
            <a:off x="3692250" y="1787212"/>
            <a:ext cx="2403600" cy="12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Confidentially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Passengers with a minimum amount of information (no date of birth / last name)</a:t>
            </a:r>
            <a:endParaRPr sz="1200"/>
          </a:p>
        </p:txBody>
      </p:sp>
      <p:sp>
        <p:nvSpPr>
          <p:cNvPr id="191" name="Google Shape;191;p21"/>
          <p:cNvSpPr txBox="1"/>
          <p:nvPr>
            <p:ph idx="3" type="body"/>
          </p:nvPr>
        </p:nvSpPr>
        <p:spPr>
          <a:xfrm>
            <a:off x="6219025" y="1787212"/>
            <a:ext cx="2403600" cy="12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Time Machine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Passengers with age anomalies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92" name="Google Shape;192;p21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21"/>
          <p:cNvSpPr/>
          <p:nvPr/>
        </p:nvSpPr>
        <p:spPr>
          <a:xfrm>
            <a:off x="1282536" y="1553959"/>
            <a:ext cx="320378" cy="337776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1"/>
          <p:cNvSpPr/>
          <p:nvPr/>
        </p:nvSpPr>
        <p:spPr>
          <a:xfrm>
            <a:off x="3775873" y="1502752"/>
            <a:ext cx="270221" cy="388962"/>
          </a:xfrm>
          <a:custGeom>
            <a:rect b="b" l="l" r="r" t="t"/>
            <a:pathLst>
              <a:path extrusionOk="0" fill="none" h="18511" w="1286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5" name="Google Shape;195;p21"/>
          <p:cNvGrpSpPr/>
          <p:nvPr/>
        </p:nvGrpSpPr>
        <p:grpSpPr>
          <a:xfrm>
            <a:off x="6311330" y="1571848"/>
            <a:ext cx="337797" cy="319873"/>
            <a:chOff x="5973900" y="318475"/>
            <a:chExt cx="401900" cy="380575"/>
          </a:xfrm>
        </p:grpSpPr>
        <p:sp>
          <p:nvSpPr>
            <p:cNvPr id="196" name="Google Shape;196;p21"/>
            <p:cNvSpPr/>
            <p:nvPr/>
          </p:nvSpPr>
          <p:spPr>
            <a:xfrm>
              <a:off x="5973900" y="337975"/>
              <a:ext cx="401900" cy="67000"/>
            </a:xfrm>
            <a:custGeom>
              <a:rect b="b" l="l" r="r" t="t"/>
              <a:pathLst>
                <a:path extrusionOk="0" fill="none" h="2680" w="16076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6024450" y="348325"/>
              <a:ext cx="45075" cy="45075"/>
            </a:xfrm>
            <a:custGeom>
              <a:rect b="b" l="l" r="r" t="t"/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1"/>
            <p:cNvSpPr/>
            <p:nvPr/>
          </p:nvSpPr>
          <p:spPr>
            <a:xfrm>
              <a:off x="6280175" y="348325"/>
              <a:ext cx="45075" cy="45075"/>
            </a:xfrm>
            <a:custGeom>
              <a:rect b="b" l="l" r="r" t="t"/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1"/>
            <p:cNvSpPr/>
            <p:nvPr/>
          </p:nvSpPr>
          <p:spPr>
            <a:xfrm>
              <a:off x="5973900" y="667375"/>
              <a:ext cx="401900" cy="31675"/>
            </a:xfrm>
            <a:custGeom>
              <a:rect b="b" l="l" r="r" t="t"/>
              <a:pathLst>
                <a:path extrusionOk="0" fill="none" h="1267" w="1607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1"/>
            <p:cNvSpPr/>
            <p:nvPr/>
          </p:nvSpPr>
          <p:spPr>
            <a:xfrm>
              <a:off x="6302700" y="318475"/>
              <a:ext cx="28650" cy="63350"/>
            </a:xfrm>
            <a:custGeom>
              <a:rect b="b" l="l" r="r" t="t"/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1"/>
            <p:cNvSpPr/>
            <p:nvPr/>
          </p:nvSpPr>
          <p:spPr>
            <a:xfrm>
              <a:off x="6046975" y="318475"/>
              <a:ext cx="28650" cy="63350"/>
            </a:xfrm>
            <a:custGeom>
              <a:rect b="b" l="l" r="r" t="t"/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1"/>
            <p:cNvSpPr/>
            <p:nvPr/>
          </p:nvSpPr>
          <p:spPr>
            <a:xfrm>
              <a:off x="5973900" y="407375"/>
              <a:ext cx="401900" cy="272200"/>
            </a:xfrm>
            <a:custGeom>
              <a:rect b="b" l="l" r="r" t="t"/>
              <a:pathLst>
                <a:path extrusionOk="0" fill="none" h="10888" w="16076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1"/>
            <p:cNvSpPr/>
            <p:nvPr/>
          </p:nvSpPr>
          <p:spPr>
            <a:xfrm>
              <a:off x="6024450" y="456100"/>
              <a:ext cx="300800" cy="175375"/>
            </a:xfrm>
            <a:custGeom>
              <a:rect b="b" l="l" r="r" t="t"/>
              <a:pathLst>
                <a:path extrusionOk="0" fill="none" h="7015" w="12032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1"/>
            <p:cNvSpPr/>
            <p:nvPr/>
          </p:nvSpPr>
          <p:spPr>
            <a:xfrm>
              <a:off x="6024450" y="573000"/>
              <a:ext cx="300800" cy="25"/>
            </a:xfrm>
            <a:custGeom>
              <a:rect b="b" l="l" r="r" t="t"/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1"/>
            <p:cNvSpPr/>
            <p:nvPr/>
          </p:nvSpPr>
          <p:spPr>
            <a:xfrm>
              <a:off x="6024450" y="514550"/>
              <a:ext cx="300800" cy="25"/>
            </a:xfrm>
            <a:custGeom>
              <a:rect b="b" l="l" r="r" t="t"/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1"/>
            <p:cNvSpPr/>
            <p:nvPr/>
          </p:nvSpPr>
          <p:spPr>
            <a:xfrm>
              <a:off x="6264950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6204675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1"/>
            <p:cNvSpPr/>
            <p:nvPr/>
          </p:nvSpPr>
          <p:spPr>
            <a:xfrm>
              <a:off x="6145000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1"/>
            <p:cNvSpPr/>
            <p:nvPr/>
          </p:nvSpPr>
          <p:spPr>
            <a:xfrm>
              <a:off x="6084725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 txBox="1"/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lang="en"/>
              <a:t>ypothesis testing</a:t>
            </a:r>
            <a:endParaRPr/>
          </a:p>
        </p:txBody>
      </p:sp>
      <p:sp>
        <p:nvSpPr>
          <p:cNvPr id="215" name="Google Shape;215;p22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3</a:t>
            </a:r>
            <a:endParaRPr sz="300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16" name="Google Shape;216;p22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4925" y="2676175"/>
            <a:ext cx="3122100" cy="246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3"/>
          <p:cNvPicPr preferRelativeResize="0"/>
          <p:nvPr/>
        </p:nvPicPr>
        <p:blipFill rotWithShape="1">
          <a:blip r:embed="rId4">
            <a:alphaModFix/>
          </a:blip>
          <a:srcRect b="4270" l="0" r="0" t="4279"/>
          <a:stretch/>
        </p:blipFill>
        <p:spPr>
          <a:xfrm>
            <a:off x="-978637" y="1051800"/>
            <a:ext cx="3842700" cy="38424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3" name="Google Shape;223;p23"/>
          <p:cNvSpPr txBox="1"/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9C0BA"/>
                </a:solidFill>
              </a:rPr>
              <a:t>Suspicious couples</a:t>
            </a:r>
            <a:endParaRPr sz="2400">
              <a:solidFill>
                <a:srgbClr val="39C0BA"/>
              </a:solidFill>
            </a:endParaRPr>
          </a:p>
        </p:txBody>
      </p:sp>
      <p:sp>
        <p:nvSpPr>
          <p:cNvPr id="224" name="Google Shape;224;p23"/>
          <p:cNvSpPr txBox="1"/>
          <p:nvPr>
            <p:ph idx="1" type="body"/>
          </p:nvPr>
        </p:nvSpPr>
        <p:spPr>
          <a:xfrm>
            <a:off x="3070625" y="1051800"/>
            <a:ext cx="5546400" cy="259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</a:rPr>
              <a:t>Algorithm:</a:t>
            </a:r>
            <a:endParaRPr b="1"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>
                <a:solidFill>
                  <a:schemeClr val="lt1"/>
                </a:solidFill>
              </a:rPr>
              <a:t>Filter data by gender (Male)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>
                <a:solidFill>
                  <a:schemeClr val="lt1"/>
                </a:solidFill>
              </a:rPr>
              <a:t>Check the number of passenger flights (&gt;2)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>
                <a:solidFill>
                  <a:schemeClr val="lt1"/>
                </a:solidFill>
              </a:rPr>
              <a:t>Find passengers who fly together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</a:rPr>
              <a:t>Realization: </a:t>
            </a:r>
            <a:endParaRPr b="1"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>
                <a:solidFill>
                  <a:schemeClr val="lt1"/>
                </a:solidFill>
              </a:rPr>
              <a:t>Python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</a:rPr>
              <a:t>Results: </a:t>
            </a:r>
            <a:endParaRPr b="1"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>
                <a:solidFill>
                  <a:schemeClr val="lt1"/>
                </a:solidFill>
              </a:rPr>
              <a:t>98 couples</a:t>
            </a:r>
            <a:endParaRPr b="1" sz="1800">
              <a:solidFill>
                <a:schemeClr val="accent1"/>
              </a:solidFill>
            </a:endParaRPr>
          </a:p>
        </p:txBody>
      </p:sp>
      <p:sp>
        <p:nvSpPr>
          <p:cNvPr id="225" name="Google Shape;225;p23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23"/>
          <p:cNvSpPr txBox="1"/>
          <p:nvPr/>
        </p:nvSpPr>
        <p:spPr>
          <a:xfrm>
            <a:off x="5494725" y="3709725"/>
            <a:ext cx="312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D2A35"/>
                </a:solidFill>
                <a:latin typeface="Quicksand"/>
                <a:ea typeface="Quicksand"/>
                <a:cs typeface="Quicksand"/>
                <a:sym typeface="Quicksand"/>
              </a:rPr>
              <a:t>List of suspicious passengers</a:t>
            </a:r>
            <a:endParaRPr b="1">
              <a:solidFill>
                <a:srgbClr val="BD2A3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 txBox="1"/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9C0BA"/>
                </a:solidFill>
              </a:rPr>
              <a:t>B</a:t>
            </a:r>
            <a:r>
              <a:rPr lang="en" sz="2400">
                <a:solidFill>
                  <a:srgbClr val="39C0BA"/>
                </a:solidFill>
              </a:rPr>
              <a:t>aggage</a:t>
            </a:r>
            <a:endParaRPr sz="2400">
              <a:solidFill>
                <a:srgbClr val="39C0BA"/>
              </a:solidFill>
            </a:endParaRPr>
          </a:p>
        </p:txBody>
      </p:sp>
      <p:sp>
        <p:nvSpPr>
          <p:cNvPr id="232" name="Google Shape;232;p24"/>
          <p:cNvSpPr txBox="1"/>
          <p:nvPr>
            <p:ph idx="1" type="body"/>
          </p:nvPr>
        </p:nvSpPr>
        <p:spPr>
          <a:xfrm>
            <a:off x="3376800" y="699700"/>
            <a:ext cx="5532600" cy="33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</a:rPr>
              <a:t>Algorithm:</a:t>
            </a:r>
            <a:endParaRPr b="1"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>
                <a:solidFill>
                  <a:schemeClr val="lt1"/>
                </a:solidFill>
              </a:rPr>
              <a:t>Filtering passengers who have different baggage information 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>
                <a:solidFill>
                  <a:schemeClr val="lt1"/>
                </a:solidFill>
              </a:rPr>
              <a:t>Filtering passengers who have a difference between trips of less than 5 days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</a:rPr>
              <a:t>Realization: </a:t>
            </a:r>
            <a:endParaRPr b="1"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>
                <a:solidFill>
                  <a:schemeClr val="lt1"/>
                </a:solidFill>
              </a:rPr>
              <a:t>Python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</a:rPr>
              <a:t>Results: </a:t>
            </a:r>
            <a:endParaRPr b="1"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>
                <a:solidFill>
                  <a:schemeClr val="lt1"/>
                </a:solidFill>
              </a:rPr>
              <a:t>107 </a:t>
            </a:r>
            <a:r>
              <a:rPr lang="en" sz="1800">
                <a:solidFill>
                  <a:schemeClr val="lt1"/>
                </a:solidFill>
              </a:rPr>
              <a:t>couples</a:t>
            </a:r>
            <a:endParaRPr b="1" sz="1800">
              <a:solidFill>
                <a:schemeClr val="accent1"/>
              </a:solidFill>
            </a:endParaRPr>
          </a:p>
        </p:txBody>
      </p:sp>
      <p:sp>
        <p:nvSpPr>
          <p:cNvPr id="233" name="Google Shape;233;p24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4" name="Google Shape;2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5025" y="2605825"/>
            <a:ext cx="2358124" cy="24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4"/>
          <p:cNvPicPr preferRelativeResize="0"/>
          <p:nvPr/>
        </p:nvPicPr>
        <p:blipFill rotWithShape="1">
          <a:blip r:embed="rId4">
            <a:alphaModFix/>
          </a:blip>
          <a:srcRect b="0" l="6880" r="29530" t="22642"/>
          <a:stretch/>
        </p:blipFill>
        <p:spPr>
          <a:xfrm>
            <a:off x="-973787" y="1062125"/>
            <a:ext cx="3842700" cy="38424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6" name="Google Shape;236;p24"/>
          <p:cNvSpPr txBox="1"/>
          <p:nvPr/>
        </p:nvSpPr>
        <p:spPr>
          <a:xfrm>
            <a:off x="6165075" y="4136525"/>
            <a:ext cx="235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D2A35"/>
                </a:solidFill>
                <a:latin typeface="Quicksand"/>
                <a:ea typeface="Quicksand"/>
                <a:cs typeface="Quicksand"/>
                <a:sym typeface="Quicksand"/>
              </a:rPr>
              <a:t>List of suspicious passengers</a:t>
            </a:r>
            <a:endParaRPr b="1">
              <a:solidFill>
                <a:srgbClr val="BD2A3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5"/>
          <p:cNvSpPr txBox="1"/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Smart spy</a:t>
            </a:r>
            <a:endParaRPr sz="2400"/>
          </a:p>
        </p:txBody>
      </p:sp>
      <p:sp>
        <p:nvSpPr>
          <p:cNvPr id="242" name="Google Shape;242;p25"/>
          <p:cNvSpPr txBox="1"/>
          <p:nvPr>
            <p:ph idx="2" type="body"/>
          </p:nvPr>
        </p:nvSpPr>
        <p:spPr>
          <a:xfrm>
            <a:off x="3137575" y="855750"/>
            <a:ext cx="5161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</a:rPr>
              <a:t>Algorithm:</a:t>
            </a:r>
            <a:endParaRPr b="1"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/>
              <a:t>Sort data by people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/>
              <a:t>Check for a person whether he has several tickets for one day, while the city of arrival and the city of departure do not match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</a:rPr>
              <a:t>Realization: </a:t>
            </a:r>
            <a:endParaRPr b="1"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/>
              <a:t>Python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</a:rPr>
              <a:t>Results: </a:t>
            </a:r>
            <a:endParaRPr b="1"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/>
              <a:t>0 couples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So we can conclude that the spy uses other methods to confuse his tracks and does not fall for such markers.</a:t>
            </a:r>
            <a:endParaRPr/>
          </a:p>
        </p:txBody>
      </p:sp>
      <p:sp>
        <p:nvSpPr>
          <p:cNvPr id="243" name="Google Shape;243;p25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4" name="Google Shape;244;p25"/>
          <p:cNvPicPr preferRelativeResize="0"/>
          <p:nvPr/>
        </p:nvPicPr>
        <p:blipFill rotWithShape="1">
          <a:blip r:embed="rId3">
            <a:alphaModFix/>
          </a:blip>
          <a:srcRect b="0" l="10888" r="10888" t="0"/>
          <a:stretch/>
        </p:blipFill>
        <p:spPr>
          <a:xfrm>
            <a:off x="-935162" y="1057250"/>
            <a:ext cx="3842700" cy="38424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6"/>
          <p:cNvSpPr txBox="1"/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9C0BA"/>
                </a:solidFill>
              </a:rPr>
              <a:t>Business lunch</a:t>
            </a:r>
            <a:endParaRPr sz="2400">
              <a:solidFill>
                <a:srgbClr val="39C0BA"/>
              </a:solidFill>
            </a:endParaRPr>
          </a:p>
        </p:txBody>
      </p:sp>
      <p:cxnSp>
        <p:nvCxnSpPr>
          <p:cNvPr id="250" name="Google Shape;250;p26"/>
          <p:cNvCxnSpPr/>
          <p:nvPr/>
        </p:nvCxnSpPr>
        <p:spPr>
          <a:xfrm rot="10800000">
            <a:off x="1529307" y="2449827"/>
            <a:ext cx="0" cy="11592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lg" w="lg" type="none"/>
            <a:tailEnd len="lg" w="lg" type="oval"/>
          </a:ln>
        </p:spPr>
      </p:cxnSp>
      <p:cxnSp>
        <p:nvCxnSpPr>
          <p:cNvPr id="251" name="Google Shape;251;p26"/>
          <p:cNvCxnSpPr/>
          <p:nvPr/>
        </p:nvCxnSpPr>
        <p:spPr>
          <a:xfrm rot="10800000">
            <a:off x="1529307" y="1082345"/>
            <a:ext cx="0" cy="11592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lg" w="lg" type="none"/>
            <a:tailEnd len="lg" w="lg" type="oval"/>
          </a:ln>
        </p:spPr>
      </p:cxnSp>
      <p:sp>
        <p:nvSpPr>
          <p:cNvPr id="252" name="Google Shape;252;p26"/>
          <p:cNvSpPr txBox="1"/>
          <p:nvPr/>
        </p:nvSpPr>
        <p:spPr>
          <a:xfrm>
            <a:off x="2389625" y="2029125"/>
            <a:ext cx="21363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Python</a:t>
            </a:r>
            <a:endParaRPr sz="1800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53" name="Google Shape;253;p26"/>
          <p:cNvSpPr txBox="1"/>
          <p:nvPr/>
        </p:nvSpPr>
        <p:spPr>
          <a:xfrm>
            <a:off x="2389625" y="2604300"/>
            <a:ext cx="30090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Pay attention to </a:t>
            </a:r>
            <a:r>
              <a:rPr lang="en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18961</a:t>
            </a:r>
            <a:r>
              <a:rPr lang="en"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 passengers</a:t>
            </a:r>
            <a:endParaRPr sz="1800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2389625" y="1205300"/>
            <a:ext cx="30090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Take usual meal and meal based on </a:t>
            </a:r>
            <a:r>
              <a:rPr lang="en"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religious </a:t>
            </a:r>
            <a:endParaRPr sz="1800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255" name="Google Shape;255;p26"/>
          <p:cNvCxnSpPr/>
          <p:nvPr/>
        </p:nvCxnSpPr>
        <p:spPr>
          <a:xfrm rot="10800000">
            <a:off x="1529307" y="1866705"/>
            <a:ext cx="0" cy="11592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lg" w="lg" type="none"/>
            <a:tailEnd len="lg" w="lg" type="oval"/>
          </a:ln>
        </p:spPr>
      </p:cxnSp>
      <p:sp>
        <p:nvSpPr>
          <p:cNvPr id="256" name="Google Shape;256;p26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57" name="Google Shape;257;p26"/>
          <p:cNvGraphicFramePr/>
          <p:nvPr/>
        </p:nvGraphicFramePr>
        <p:xfrm>
          <a:off x="5789075" y="32216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{E4025437-1174-41D1-A499-1F5649C02011}</a:tableStyleId>
              </a:tblPr>
              <a:tblGrid>
                <a:gridCol w="619825"/>
                <a:gridCol w="2389025"/>
              </a:tblGrid>
              <a:tr h="36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Code</a:t>
                      </a:r>
                      <a:endParaRPr b="1" sz="11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Meal</a:t>
                      </a:r>
                      <a:endParaRPr b="1" sz="11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LSML</a:t>
                      </a:r>
                      <a:endParaRPr sz="11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Low Salt</a:t>
                      </a:r>
                      <a:endParaRPr b="1" sz="11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FPML</a:t>
                      </a:r>
                      <a:endParaRPr sz="11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Fruit </a:t>
                      </a:r>
                      <a:endParaRPr b="1" sz="11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VGML</a:t>
                      </a:r>
                      <a:endParaRPr sz="11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Vegan</a:t>
                      </a:r>
                      <a:endParaRPr b="1" sz="11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NLML</a:t>
                      </a:r>
                      <a:endParaRPr sz="11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Low Lactose Food.</a:t>
                      </a:r>
                      <a:endParaRPr sz="11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DBML</a:t>
                      </a:r>
                      <a:endParaRPr sz="11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Diabetic </a:t>
                      </a:r>
                      <a:endParaRPr sz="11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VLML</a:t>
                      </a:r>
                      <a:endParaRPr sz="11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Vegetarian with Milk and Eggs</a:t>
                      </a:r>
                      <a:endParaRPr sz="11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ORML</a:t>
                      </a:r>
                      <a:endParaRPr sz="1100">
                        <a:solidFill>
                          <a:schemeClr val="accen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</a:t>
                      </a:r>
                      <a:r>
                        <a:rPr lang="en" sz="1100">
                          <a:solidFill>
                            <a:schemeClr val="accen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imply oriental cuisine (not diet / religious)</a:t>
                      </a:r>
                      <a:endParaRPr b="1" sz="1100">
                        <a:solidFill>
                          <a:schemeClr val="accen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9C0BA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HNML</a:t>
                      </a:r>
                      <a:endParaRPr sz="1100">
                        <a:solidFill>
                          <a:srgbClr val="39C0BA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9C0BA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Hindu Non-Vegetarian (Hindu)</a:t>
                      </a:r>
                      <a:endParaRPr sz="1100">
                        <a:solidFill>
                          <a:srgbClr val="39C0BA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9C0BA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MOML</a:t>
                      </a:r>
                      <a:endParaRPr sz="1100">
                        <a:solidFill>
                          <a:srgbClr val="39C0BA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9C0BA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Muslim</a:t>
                      </a:r>
                      <a:endParaRPr sz="1100">
                        <a:solidFill>
                          <a:srgbClr val="39C0BA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9C0BA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KSML</a:t>
                      </a:r>
                      <a:endParaRPr sz="1100">
                        <a:solidFill>
                          <a:srgbClr val="39C0BA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9C0BA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Kosher</a:t>
                      </a:r>
                      <a:endParaRPr sz="1100">
                        <a:solidFill>
                          <a:srgbClr val="39C0BA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RVML</a:t>
                      </a:r>
                      <a:endParaRPr sz="11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Raw Vegetables and Fruits</a:t>
                      </a:r>
                      <a:endParaRPr sz="11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8" name="Google Shape;258;p26"/>
          <p:cNvSpPr txBox="1"/>
          <p:nvPr/>
        </p:nvSpPr>
        <p:spPr>
          <a:xfrm>
            <a:off x="949700" y="1205288"/>
            <a:ext cx="23103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Algorithm</a:t>
            </a:r>
            <a:endParaRPr b="1" sz="1800">
              <a:solidFill>
                <a:srgbClr val="39C0BA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59" name="Google Shape;259;p26"/>
          <p:cNvSpPr txBox="1"/>
          <p:nvPr/>
        </p:nvSpPr>
        <p:spPr>
          <a:xfrm>
            <a:off x="949700" y="2029138"/>
            <a:ext cx="14400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Realization</a:t>
            </a:r>
            <a:endParaRPr b="1" sz="1800">
              <a:solidFill>
                <a:srgbClr val="39C0BA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60" name="Google Shape;260;p26"/>
          <p:cNvSpPr txBox="1"/>
          <p:nvPr/>
        </p:nvSpPr>
        <p:spPr>
          <a:xfrm>
            <a:off x="983850" y="2604300"/>
            <a:ext cx="11592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Results</a:t>
            </a:r>
            <a:endParaRPr b="1" sz="1800">
              <a:solidFill>
                <a:srgbClr val="39C0BA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61" name="Google Shape;2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9525" y="3359850"/>
            <a:ext cx="2370599" cy="178364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6"/>
          <p:cNvSpPr txBox="1"/>
          <p:nvPr/>
        </p:nvSpPr>
        <p:spPr>
          <a:xfrm>
            <a:off x="2479525" y="3943875"/>
            <a:ext cx="237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D2A35"/>
                </a:solidFill>
                <a:latin typeface="Quicksand"/>
                <a:ea typeface="Quicksand"/>
                <a:cs typeface="Quicksand"/>
                <a:sym typeface="Quicksand"/>
              </a:rPr>
              <a:t>List of suspicious passengers</a:t>
            </a:r>
            <a:endParaRPr b="1">
              <a:solidFill>
                <a:srgbClr val="BD2A3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7"/>
          <p:cNvSpPr txBox="1"/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"Two-faced Janus"</a:t>
            </a:r>
            <a:endParaRPr sz="2400"/>
          </a:p>
        </p:txBody>
      </p:sp>
      <p:sp>
        <p:nvSpPr>
          <p:cNvPr id="268" name="Google Shape;268;p27"/>
          <p:cNvSpPr txBox="1"/>
          <p:nvPr>
            <p:ph idx="1" type="body"/>
          </p:nvPr>
        </p:nvSpPr>
        <p:spPr>
          <a:xfrm>
            <a:off x="1165475" y="968950"/>
            <a:ext cx="4416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Algorithm:</a:t>
            </a:r>
            <a:endParaRPr b="1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/>
              <a:t>Sorted the data by people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/>
              <a:t>Checking for matching passport numbers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/>
              <a:t>Counting the number of people with more than 4 passports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Realization: </a:t>
            </a:r>
            <a:endParaRPr b="1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/>
              <a:t>Python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Results:</a:t>
            </a:r>
            <a:endParaRPr b="1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/>
              <a:t>5275 couples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269" name="Google Shape;269;p27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0" name="Google Shape;27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6000" y="2921950"/>
            <a:ext cx="4248201" cy="202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7"/>
          <p:cNvSpPr txBox="1"/>
          <p:nvPr/>
        </p:nvSpPr>
        <p:spPr>
          <a:xfrm>
            <a:off x="4365950" y="4212725"/>
            <a:ext cx="424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D2A35"/>
                </a:solidFill>
                <a:latin typeface="Quicksand"/>
                <a:ea typeface="Quicksand"/>
                <a:cs typeface="Quicksand"/>
                <a:sym typeface="Quicksand"/>
              </a:rPr>
              <a:t>List of suspicious passengers</a:t>
            </a:r>
            <a:endParaRPr b="1">
              <a:solidFill>
                <a:srgbClr val="BD2A3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8"/>
          <p:cNvSpPr txBox="1"/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 card-loyalty</a:t>
            </a:r>
            <a:endParaRPr sz="2400"/>
          </a:p>
        </p:txBody>
      </p:sp>
      <p:sp>
        <p:nvSpPr>
          <p:cNvPr id="277" name="Google Shape;277;p28"/>
          <p:cNvSpPr txBox="1"/>
          <p:nvPr>
            <p:ph idx="2" type="body"/>
          </p:nvPr>
        </p:nvSpPr>
        <p:spPr>
          <a:xfrm>
            <a:off x="3091650" y="1097700"/>
            <a:ext cx="3842700" cy="29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</a:rPr>
              <a:t>Algorithm:</a:t>
            </a:r>
            <a:endParaRPr b="1"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/>
              <a:t>Filter out people who don't have a loyalty card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/>
              <a:t>Check the number of passenger flights (&gt;10)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</a:rPr>
              <a:t>Realization: </a:t>
            </a:r>
            <a:endParaRPr b="1"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/>
              <a:t>Python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</a:rPr>
              <a:t>Results: </a:t>
            </a:r>
            <a:endParaRPr b="1"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/>
              <a:t>56 couples</a:t>
            </a:r>
            <a:endParaRPr/>
          </a:p>
        </p:txBody>
      </p:sp>
      <p:sp>
        <p:nvSpPr>
          <p:cNvPr id="278" name="Google Shape;278;p28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79" name="Google Shape;279;p28"/>
          <p:cNvGraphicFramePr/>
          <p:nvPr/>
        </p:nvGraphicFramePr>
        <p:xfrm>
          <a:off x="943900" y="164746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{E4025437-1174-41D1-A499-1F5649C02011}</a:tableStyleId>
              </a:tblPr>
              <a:tblGrid>
                <a:gridCol w="913750"/>
                <a:gridCol w="1060875"/>
              </a:tblGrid>
              <a:tr h="661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Flights count</a:t>
                      </a:r>
                      <a:endParaRPr b="1" sz="11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Passengers count</a:t>
                      </a:r>
                      <a:endParaRPr b="1" sz="11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11</a:t>
                      </a:r>
                      <a:endParaRPr sz="11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32</a:t>
                      </a:r>
                      <a:endParaRPr b="1" sz="11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12</a:t>
                      </a:r>
                      <a:endParaRPr sz="11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12</a:t>
                      </a:r>
                      <a:endParaRPr b="1" sz="11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13</a:t>
                      </a:r>
                      <a:endParaRPr sz="11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10</a:t>
                      </a:r>
                      <a:endParaRPr b="1" sz="11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14</a:t>
                      </a:r>
                      <a:endParaRPr sz="11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</a:t>
                      </a:r>
                      <a:endParaRPr sz="11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16</a:t>
                      </a:r>
                      <a:endParaRPr sz="11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</a:t>
                      </a:r>
                      <a:endParaRPr sz="11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80" name="Google Shape;2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6725" y="1963598"/>
            <a:ext cx="2341125" cy="310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8"/>
          <p:cNvSpPr txBox="1"/>
          <p:nvPr/>
        </p:nvSpPr>
        <p:spPr>
          <a:xfrm>
            <a:off x="6175288" y="3349575"/>
            <a:ext cx="238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D2A35"/>
                </a:solidFill>
                <a:latin typeface="Quicksand"/>
                <a:ea typeface="Quicksand"/>
                <a:cs typeface="Quicksand"/>
                <a:sym typeface="Quicksand"/>
              </a:rPr>
              <a:t>List of suspicious passengers</a:t>
            </a:r>
            <a:endParaRPr b="1">
              <a:solidFill>
                <a:srgbClr val="BD2A3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9"/>
          <p:cNvSpPr/>
          <p:nvPr/>
        </p:nvSpPr>
        <p:spPr>
          <a:xfrm>
            <a:off x="1412901" y="1069249"/>
            <a:ext cx="7425928" cy="3537548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8175" y="3391675"/>
            <a:ext cx="4155374" cy="142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9"/>
          <p:cNvSpPr txBox="1"/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Ivanov Ivan</a:t>
            </a:r>
            <a:endParaRPr sz="2400"/>
          </a:p>
        </p:txBody>
      </p:sp>
      <p:sp>
        <p:nvSpPr>
          <p:cNvPr id="289" name="Google Shape;289;p29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0" name="Google Shape;290;p29"/>
          <p:cNvSpPr txBox="1"/>
          <p:nvPr>
            <p:ph idx="4294967295" type="body"/>
          </p:nvPr>
        </p:nvSpPr>
        <p:spPr>
          <a:xfrm>
            <a:off x="1260500" y="1069250"/>
            <a:ext cx="3998100" cy="36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</a:rPr>
              <a:t>Algorithm:</a:t>
            </a:r>
            <a:endParaRPr b="1"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/>
              <a:t>Set the list of common first and last name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>
                <a:solidFill>
                  <a:schemeClr val="lt1"/>
                </a:solidFill>
              </a:rPr>
              <a:t>Find passengers who </a:t>
            </a:r>
            <a:r>
              <a:rPr lang="en" sz="1800"/>
              <a:t>has match with list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</a:rPr>
              <a:t>Source:</a:t>
            </a:r>
            <a:endParaRPr b="1"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 u="sng">
                <a:hlinkClick r:id="rId4"/>
              </a:rPr>
              <a:t>adme.ru</a:t>
            </a:r>
            <a:r>
              <a:rPr lang="en" sz="1800"/>
              <a:t> (life-style journal) 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</a:rPr>
              <a:t>Realization: </a:t>
            </a:r>
            <a:endParaRPr b="1"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>
                <a:solidFill>
                  <a:schemeClr val="lt1"/>
                </a:solidFill>
              </a:rPr>
              <a:t>Python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</a:rPr>
              <a:t>Results: </a:t>
            </a:r>
            <a:endParaRPr b="1"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/>
              <a:t>4</a:t>
            </a:r>
            <a:r>
              <a:rPr lang="en" sz="1800">
                <a:solidFill>
                  <a:schemeClr val="lt1"/>
                </a:solidFill>
              </a:rPr>
              <a:t> </a:t>
            </a:r>
            <a:r>
              <a:rPr lang="en" sz="1800"/>
              <a:t>passengers</a:t>
            </a:r>
            <a:endParaRPr b="1" sz="1800">
              <a:solidFill>
                <a:schemeClr val="accent1"/>
              </a:solidFill>
            </a:endParaRPr>
          </a:p>
        </p:txBody>
      </p:sp>
      <p:sp>
        <p:nvSpPr>
          <p:cNvPr id="291" name="Google Shape;291;p29"/>
          <p:cNvSpPr txBox="1"/>
          <p:nvPr/>
        </p:nvSpPr>
        <p:spPr>
          <a:xfrm>
            <a:off x="4855550" y="3315475"/>
            <a:ext cx="403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D2A35"/>
                </a:solidFill>
                <a:latin typeface="Quicksand"/>
                <a:ea typeface="Quicksand"/>
                <a:cs typeface="Quicksand"/>
                <a:sym typeface="Quicksand"/>
              </a:rPr>
              <a:t>List of suspicious passengers</a:t>
            </a:r>
            <a:endParaRPr b="1">
              <a:solidFill>
                <a:srgbClr val="BD2A3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 txBox="1"/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Confidentially</a:t>
            </a:r>
            <a:endParaRPr sz="2400"/>
          </a:p>
        </p:txBody>
      </p:sp>
      <p:sp>
        <p:nvSpPr>
          <p:cNvPr id="297" name="Google Shape;297;p30"/>
          <p:cNvSpPr txBox="1"/>
          <p:nvPr>
            <p:ph idx="2" type="body"/>
          </p:nvPr>
        </p:nvSpPr>
        <p:spPr>
          <a:xfrm>
            <a:off x="5308950" y="1174125"/>
            <a:ext cx="3502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</a:rPr>
              <a:t>Algorithm:</a:t>
            </a:r>
            <a:endParaRPr b="1"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/>
              <a:t>Find passengers with nan last name, birth date, documents number, ticket number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</a:rPr>
              <a:t>Realization: </a:t>
            </a:r>
            <a:endParaRPr b="1"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/>
              <a:t>Python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</a:rPr>
              <a:t>Results: </a:t>
            </a:r>
            <a:endParaRPr b="1"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/>
              <a:t>828k passengers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Notes: it can  system mistakes or merging extra data</a:t>
            </a:r>
            <a:endParaRPr sz="1800"/>
          </a:p>
        </p:txBody>
      </p:sp>
      <p:sp>
        <p:nvSpPr>
          <p:cNvPr id="298" name="Google Shape;298;p30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9" name="Google Shape;299;p30"/>
          <p:cNvPicPr preferRelativeResize="0"/>
          <p:nvPr/>
        </p:nvPicPr>
        <p:blipFill rotWithShape="1">
          <a:blip r:embed="rId3">
            <a:alphaModFix/>
          </a:blip>
          <a:srcRect b="0" l="0" r="2362" t="0"/>
          <a:stretch/>
        </p:blipFill>
        <p:spPr>
          <a:xfrm>
            <a:off x="0" y="1725625"/>
            <a:ext cx="5128177" cy="2041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/>
          <p:nvPr>
            <p:ph idx="4294967295" type="subTitle"/>
          </p:nvPr>
        </p:nvSpPr>
        <p:spPr>
          <a:xfrm>
            <a:off x="6159575" y="224700"/>
            <a:ext cx="2680500" cy="46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2"/>
                </a:solidFill>
              </a:rPr>
              <a:t>Catchers team</a:t>
            </a:r>
            <a:endParaRPr b="1" sz="3600">
              <a:solidFill>
                <a:schemeClr val="lt2"/>
              </a:solidFill>
            </a:endParaRPr>
          </a:p>
        </p:txBody>
      </p:sp>
      <p:pic>
        <p:nvPicPr>
          <p:cNvPr id="77" name="Google Shape;77;p13"/>
          <p:cNvPicPr preferRelativeResize="0"/>
          <p:nvPr/>
        </p:nvPicPr>
        <p:blipFill rotWithShape="1">
          <a:blip r:embed="rId3">
            <a:alphaModFix/>
          </a:blip>
          <a:srcRect b="60400" l="44273" r="38566" t="9088"/>
          <a:stretch/>
        </p:blipFill>
        <p:spPr>
          <a:xfrm>
            <a:off x="4560275" y="211825"/>
            <a:ext cx="949200" cy="949200"/>
          </a:xfrm>
          <a:prstGeom prst="ellipse">
            <a:avLst/>
          </a:prstGeom>
          <a:noFill/>
          <a:ln cap="flat" cmpd="sng" w="9525">
            <a:solidFill>
              <a:srgbClr val="2E303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8" name="Google Shape;78;p13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" name="Google Shape;79;p13"/>
          <p:cNvPicPr preferRelativeResize="0"/>
          <p:nvPr/>
        </p:nvPicPr>
        <p:blipFill rotWithShape="1">
          <a:blip r:embed="rId4">
            <a:alphaModFix/>
          </a:blip>
          <a:srcRect b="10461" l="0" r="0" t="10461"/>
          <a:stretch/>
        </p:blipFill>
        <p:spPr>
          <a:xfrm>
            <a:off x="4560274" y="1468708"/>
            <a:ext cx="949200" cy="949200"/>
          </a:xfrm>
          <a:prstGeom prst="ellipse">
            <a:avLst/>
          </a:prstGeom>
          <a:noFill/>
          <a:ln cap="flat" cmpd="sng" w="9525">
            <a:solidFill>
              <a:srgbClr val="2E303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0" name="Google Shape;80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60274" y="2725592"/>
            <a:ext cx="949200" cy="949200"/>
          </a:xfrm>
          <a:prstGeom prst="ellipse">
            <a:avLst/>
          </a:prstGeom>
          <a:noFill/>
          <a:ln cap="flat" cmpd="sng" w="9525">
            <a:solidFill>
              <a:srgbClr val="2E303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1" name="Google Shape;81;p13"/>
          <p:cNvPicPr preferRelativeResize="0"/>
          <p:nvPr/>
        </p:nvPicPr>
        <p:blipFill rotWithShape="1">
          <a:blip r:embed="rId6">
            <a:alphaModFix/>
          </a:blip>
          <a:srcRect b="21372" l="29353" r="22653" t="6617"/>
          <a:stretch/>
        </p:blipFill>
        <p:spPr>
          <a:xfrm>
            <a:off x="4560274" y="3982475"/>
            <a:ext cx="949200" cy="949200"/>
          </a:xfrm>
          <a:prstGeom prst="ellipse">
            <a:avLst/>
          </a:prstGeom>
          <a:noFill/>
          <a:ln cap="flat" cmpd="sng" w="9525">
            <a:solidFill>
              <a:srgbClr val="2E303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2" name="Google Shape;82;p13"/>
          <p:cNvSpPr txBox="1"/>
          <p:nvPr>
            <p:ph idx="4294967295" type="ctrTitle"/>
          </p:nvPr>
        </p:nvSpPr>
        <p:spPr>
          <a:xfrm>
            <a:off x="945875" y="3982450"/>
            <a:ext cx="3614400" cy="9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Vampilova Erzhena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13"/>
          <p:cNvSpPr txBox="1"/>
          <p:nvPr>
            <p:ph idx="4294967295" type="ctrTitle"/>
          </p:nvPr>
        </p:nvSpPr>
        <p:spPr>
          <a:xfrm>
            <a:off x="945875" y="2725575"/>
            <a:ext cx="3614400" cy="9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Zakirova Ksenia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" name="Google Shape;84;p13"/>
          <p:cNvSpPr txBox="1"/>
          <p:nvPr>
            <p:ph idx="4294967295" type="ctrTitle"/>
          </p:nvPr>
        </p:nvSpPr>
        <p:spPr>
          <a:xfrm>
            <a:off x="945775" y="1468700"/>
            <a:ext cx="3614400" cy="9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Boltinskaya Elizaveta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p13"/>
          <p:cNvSpPr txBox="1"/>
          <p:nvPr>
            <p:ph idx="4294967295" type="ctrTitle"/>
          </p:nvPr>
        </p:nvSpPr>
        <p:spPr>
          <a:xfrm>
            <a:off x="945875" y="211825"/>
            <a:ext cx="3614400" cy="9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Kikot Alena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1"/>
          <p:cNvSpPr txBox="1"/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Time Machine</a:t>
            </a:r>
            <a:endParaRPr sz="2400"/>
          </a:p>
        </p:txBody>
      </p:sp>
      <p:sp>
        <p:nvSpPr>
          <p:cNvPr id="305" name="Google Shape;305;p31"/>
          <p:cNvSpPr txBox="1"/>
          <p:nvPr>
            <p:ph idx="2" type="body"/>
          </p:nvPr>
        </p:nvSpPr>
        <p:spPr>
          <a:xfrm>
            <a:off x="5606875" y="1174125"/>
            <a:ext cx="3019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</a:rPr>
              <a:t>Algorithm:</a:t>
            </a:r>
            <a:endParaRPr b="1"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/>
              <a:t>Find passengers with age anomaly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</a:rPr>
              <a:t>Realization: </a:t>
            </a:r>
            <a:endParaRPr b="1"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/>
              <a:t>Python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</a:rPr>
              <a:t>Results: </a:t>
            </a:r>
            <a:endParaRPr b="1"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/>
              <a:t>0 passengers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The youngest: 2000-12-30</a:t>
            </a: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The oldest: 1970-01-02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06" name="Google Shape;306;p31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7" name="Google Shape;307;p31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050" y="1686924"/>
            <a:ext cx="4366770" cy="2700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2"/>
          <p:cNvSpPr txBox="1"/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repository</a:t>
            </a:r>
            <a:endParaRPr/>
          </a:p>
        </p:txBody>
      </p:sp>
      <p:sp>
        <p:nvSpPr>
          <p:cNvPr id="313" name="Google Shape;313;p32"/>
          <p:cNvSpPr txBox="1"/>
          <p:nvPr>
            <p:ph idx="1" type="subTitle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FA9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https://github.com/kseneyaa/airlines.git</a:t>
            </a:r>
            <a:endParaRPr>
              <a:solidFill>
                <a:srgbClr val="999FA9"/>
              </a:solidFill>
            </a:endParaRPr>
          </a:p>
        </p:txBody>
      </p:sp>
      <p:sp>
        <p:nvSpPr>
          <p:cNvPr id="314" name="Google Shape;314;p32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5" name="Google Shape;31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000" y="2241876"/>
            <a:ext cx="621750" cy="6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3"/>
          <p:cNvSpPr txBox="1"/>
          <p:nvPr>
            <p:ph idx="4294967295" type="ctrTitle"/>
          </p:nvPr>
        </p:nvSpPr>
        <p:spPr>
          <a:xfrm>
            <a:off x="1336100" y="1183688"/>
            <a:ext cx="7337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Thanks!</a:t>
            </a:r>
            <a:endParaRPr b="1" sz="2200">
              <a:solidFill>
                <a:schemeClr val="dk1"/>
              </a:solidFill>
            </a:endParaRPr>
          </a:p>
        </p:txBody>
      </p:sp>
      <p:sp>
        <p:nvSpPr>
          <p:cNvPr id="321" name="Google Shape;321;p33"/>
          <p:cNvSpPr txBox="1"/>
          <p:nvPr>
            <p:ph idx="4294967295" type="subTitle"/>
          </p:nvPr>
        </p:nvSpPr>
        <p:spPr>
          <a:xfrm>
            <a:off x="1336100" y="2190788"/>
            <a:ext cx="7337700" cy="6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3F3F3"/>
                </a:solidFill>
              </a:rPr>
              <a:t>ANY QUESTIONS?</a:t>
            </a:r>
            <a:endParaRPr b="1" sz="3600">
              <a:solidFill>
                <a:srgbClr val="F3F3F3"/>
              </a:solidFill>
            </a:endParaRPr>
          </a:p>
        </p:txBody>
      </p:sp>
      <p:sp>
        <p:nvSpPr>
          <p:cNvPr id="322" name="Google Shape;322;p33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39C0BA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4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28" name="Google Shape;328;p34"/>
          <p:cNvGrpSpPr/>
          <p:nvPr/>
        </p:nvGrpSpPr>
        <p:grpSpPr>
          <a:xfrm>
            <a:off x="1399372" y="404794"/>
            <a:ext cx="342903" cy="447293"/>
            <a:chOff x="590250" y="244200"/>
            <a:chExt cx="407975" cy="532175"/>
          </a:xfrm>
        </p:grpSpPr>
        <p:sp>
          <p:nvSpPr>
            <p:cNvPr id="329" name="Google Shape;329;p34"/>
            <p:cNvSpPr/>
            <p:nvPr/>
          </p:nvSpPr>
          <p:spPr>
            <a:xfrm>
              <a:off x="623125" y="313625"/>
              <a:ext cx="375100" cy="462750"/>
            </a:xfrm>
            <a:custGeom>
              <a:rect b="b" l="l" r="r" t="t"/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4"/>
            <p:cNvSpPr/>
            <p:nvPr/>
          </p:nvSpPr>
          <p:spPr>
            <a:xfrm>
              <a:off x="590250" y="2697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4"/>
            <p:cNvSpPr/>
            <p:nvPr/>
          </p:nvSpPr>
          <p:spPr>
            <a:xfrm>
              <a:off x="796650" y="274025"/>
              <a:ext cx="45100" cy="45100"/>
            </a:xfrm>
            <a:custGeom>
              <a:rect b="b" l="l" r="r" t="t"/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4"/>
            <p:cNvSpPr/>
            <p:nvPr/>
          </p:nvSpPr>
          <p:spPr>
            <a:xfrm>
              <a:off x="7138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4"/>
            <p:cNvSpPr/>
            <p:nvPr/>
          </p:nvSpPr>
          <p:spPr>
            <a:xfrm>
              <a:off x="6310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4"/>
            <p:cNvSpPr/>
            <p:nvPr/>
          </p:nvSpPr>
          <p:spPr>
            <a:xfrm>
              <a:off x="649925" y="5900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4"/>
            <p:cNvSpPr/>
            <p:nvPr/>
          </p:nvSpPr>
          <p:spPr>
            <a:xfrm>
              <a:off x="649925" y="5346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4"/>
            <p:cNvSpPr/>
            <p:nvPr/>
          </p:nvSpPr>
          <p:spPr>
            <a:xfrm>
              <a:off x="649925" y="4798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4"/>
            <p:cNvSpPr/>
            <p:nvPr/>
          </p:nvSpPr>
          <p:spPr>
            <a:xfrm>
              <a:off x="649925" y="4244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4"/>
            <p:cNvSpPr/>
            <p:nvPr/>
          </p:nvSpPr>
          <p:spPr>
            <a:xfrm>
              <a:off x="879475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4"/>
            <p:cNvSpPr/>
            <p:nvPr/>
          </p:nvSpPr>
          <p:spPr>
            <a:xfrm>
              <a:off x="6548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4"/>
            <p:cNvSpPr/>
            <p:nvPr/>
          </p:nvSpPr>
          <p:spPr>
            <a:xfrm>
              <a:off x="7376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4"/>
            <p:cNvSpPr/>
            <p:nvPr/>
          </p:nvSpPr>
          <p:spPr>
            <a:xfrm>
              <a:off x="8204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903225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3" name="Google Shape;343;p34"/>
          <p:cNvGrpSpPr/>
          <p:nvPr/>
        </p:nvGrpSpPr>
        <p:grpSpPr>
          <a:xfrm>
            <a:off x="1942864" y="470816"/>
            <a:ext cx="372594" cy="310144"/>
            <a:chOff x="1247825" y="322750"/>
            <a:chExt cx="443300" cy="369000"/>
          </a:xfrm>
        </p:grpSpPr>
        <p:sp>
          <p:nvSpPr>
            <p:cNvPr id="344" name="Google Shape;344;p34"/>
            <p:cNvSpPr/>
            <p:nvPr/>
          </p:nvSpPr>
          <p:spPr>
            <a:xfrm>
              <a:off x="1247825" y="322750"/>
              <a:ext cx="443300" cy="369000"/>
            </a:xfrm>
            <a:custGeom>
              <a:rect b="b" l="l" r="r" t="t"/>
              <a:pathLst>
                <a:path extrusionOk="0" fill="none" h="14760" w="17732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4"/>
            <p:cNvSpPr/>
            <p:nvPr/>
          </p:nvSpPr>
          <p:spPr>
            <a:xfrm>
              <a:off x="1398225" y="386675"/>
              <a:ext cx="142500" cy="25"/>
            </a:xfrm>
            <a:custGeom>
              <a:rect b="b" l="l" r="r" t="t"/>
              <a:pathLst>
                <a:path extrusionOk="0" fill="none" h="1" w="570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4"/>
            <p:cNvSpPr/>
            <p:nvPr/>
          </p:nvSpPr>
          <p:spPr>
            <a:xfrm>
              <a:off x="1370225" y="450000"/>
              <a:ext cx="198500" cy="197900"/>
            </a:xfrm>
            <a:custGeom>
              <a:rect b="b" l="l" r="r" t="t"/>
              <a:pathLst>
                <a:path extrusionOk="0" fill="none" h="7916" w="794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4"/>
            <p:cNvSpPr/>
            <p:nvPr/>
          </p:nvSpPr>
          <p:spPr>
            <a:xfrm>
              <a:off x="1403100" y="482875"/>
              <a:ext cx="132750" cy="132150"/>
            </a:xfrm>
            <a:custGeom>
              <a:rect b="b" l="l" r="r" t="t"/>
              <a:pathLst>
                <a:path extrusionOk="0" fill="none" h="5286" w="531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4"/>
            <p:cNvSpPr/>
            <p:nvPr/>
          </p:nvSpPr>
          <p:spPr>
            <a:xfrm>
              <a:off x="1588800" y="435400"/>
              <a:ext cx="66400" cy="43850"/>
            </a:xfrm>
            <a:custGeom>
              <a:rect b="b" l="l" r="r" t="t"/>
              <a:pathLst>
                <a:path extrusionOk="0" fill="none" h="1754" w="2656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9" name="Google Shape;349;p34"/>
          <p:cNvGrpSpPr/>
          <p:nvPr/>
        </p:nvGrpSpPr>
        <p:grpSpPr>
          <a:xfrm>
            <a:off x="2516042" y="469282"/>
            <a:ext cx="356204" cy="313212"/>
            <a:chOff x="1929775" y="320925"/>
            <a:chExt cx="423800" cy="372650"/>
          </a:xfrm>
        </p:grpSpPr>
        <p:sp>
          <p:nvSpPr>
            <p:cNvPr id="350" name="Google Shape;350;p34"/>
            <p:cNvSpPr/>
            <p:nvPr/>
          </p:nvSpPr>
          <p:spPr>
            <a:xfrm>
              <a:off x="1929775" y="320925"/>
              <a:ext cx="423800" cy="372650"/>
            </a:xfrm>
            <a:custGeom>
              <a:rect b="b" l="l" r="r" t="t"/>
              <a:pathLst>
                <a:path extrusionOk="0" fill="none" h="14906" w="16952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4"/>
            <p:cNvSpPr/>
            <p:nvPr/>
          </p:nvSpPr>
          <p:spPr>
            <a:xfrm>
              <a:off x="1954125" y="345275"/>
              <a:ext cx="375100" cy="323950"/>
            </a:xfrm>
            <a:custGeom>
              <a:rect b="b" l="l" r="r" t="t"/>
              <a:pathLst>
                <a:path extrusionOk="0" fill="none" h="12958" w="15004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4"/>
            <p:cNvSpPr/>
            <p:nvPr/>
          </p:nvSpPr>
          <p:spPr>
            <a:xfrm>
              <a:off x="2162375" y="534625"/>
              <a:ext cx="146750" cy="113275"/>
            </a:xfrm>
            <a:custGeom>
              <a:rect b="b" l="l" r="r" t="t"/>
              <a:pathLst>
                <a:path extrusionOk="0" fill="none" h="4531" w="587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4"/>
            <p:cNvSpPr/>
            <p:nvPr/>
          </p:nvSpPr>
          <p:spPr>
            <a:xfrm>
              <a:off x="1974225" y="468875"/>
              <a:ext cx="232600" cy="179025"/>
            </a:xfrm>
            <a:custGeom>
              <a:rect b="b" l="l" r="r" t="t"/>
              <a:pathLst>
                <a:path extrusionOk="0" fill="none" h="7161" w="9304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4"/>
            <p:cNvSpPr/>
            <p:nvPr/>
          </p:nvSpPr>
          <p:spPr>
            <a:xfrm>
              <a:off x="2169675" y="396425"/>
              <a:ext cx="97450" cy="97450"/>
            </a:xfrm>
            <a:custGeom>
              <a:rect b="b" l="l" r="r" t="t"/>
              <a:pathLst>
                <a:path extrusionOk="0" fill="none" h="3898" w="3898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" name="Google Shape;355;p34"/>
          <p:cNvSpPr/>
          <p:nvPr/>
        </p:nvSpPr>
        <p:spPr>
          <a:xfrm>
            <a:off x="3113345" y="458029"/>
            <a:ext cx="291717" cy="335738"/>
          </a:xfrm>
          <a:custGeom>
            <a:rect b="b" l="l" r="r" t="t"/>
            <a:pathLst>
              <a:path extrusionOk="0" fill="none" h="15978" w="13883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4"/>
          <p:cNvSpPr/>
          <p:nvPr/>
        </p:nvSpPr>
        <p:spPr>
          <a:xfrm>
            <a:off x="3698313" y="459058"/>
            <a:ext cx="251793" cy="333679"/>
          </a:xfrm>
          <a:custGeom>
            <a:rect b="b" l="l" r="r" t="t"/>
            <a:pathLst>
              <a:path extrusionOk="0" fill="none" h="15880" w="11983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7" name="Google Shape;357;p34"/>
          <p:cNvGrpSpPr/>
          <p:nvPr/>
        </p:nvGrpSpPr>
        <p:grpSpPr>
          <a:xfrm>
            <a:off x="4785687" y="433960"/>
            <a:ext cx="336767" cy="383835"/>
            <a:chOff x="4630125" y="278900"/>
            <a:chExt cx="400675" cy="456675"/>
          </a:xfrm>
        </p:grpSpPr>
        <p:sp>
          <p:nvSpPr>
            <p:cNvPr id="358" name="Google Shape;358;p34"/>
            <p:cNvSpPr/>
            <p:nvPr/>
          </p:nvSpPr>
          <p:spPr>
            <a:xfrm>
              <a:off x="4659350" y="328825"/>
              <a:ext cx="371450" cy="96850"/>
            </a:xfrm>
            <a:custGeom>
              <a:rect b="b" l="l" r="r" t="t"/>
              <a:pathLst>
                <a:path extrusionOk="0" fill="none" h="3874" w="14858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4630125" y="452425"/>
              <a:ext cx="371450" cy="96850"/>
            </a:xfrm>
            <a:custGeom>
              <a:rect b="b" l="l" r="r" t="t"/>
              <a:pathLst>
                <a:path extrusionOk="0" fill="none" h="3874" w="14858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4808525" y="278900"/>
              <a:ext cx="43875" cy="49950"/>
            </a:xfrm>
            <a:custGeom>
              <a:rect b="b" l="l" r="r" t="t"/>
              <a:pathLst>
                <a:path extrusionOk="0" fill="none" h="1998" w="1755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4"/>
            <p:cNvSpPr/>
            <p:nvPr/>
          </p:nvSpPr>
          <p:spPr>
            <a:xfrm>
              <a:off x="4808525" y="549250"/>
              <a:ext cx="43875" cy="186325"/>
            </a:xfrm>
            <a:custGeom>
              <a:rect b="b" l="l" r="r" t="t"/>
              <a:pathLst>
                <a:path extrusionOk="0" fill="none" h="7453" w="1755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2" name="Google Shape;362;p34"/>
          <p:cNvSpPr/>
          <p:nvPr/>
        </p:nvSpPr>
        <p:spPr>
          <a:xfrm>
            <a:off x="5326276" y="457525"/>
            <a:ext cx="385895" cy="336746"/>
          </a:xfrm>
          <a:custGeom>
            <a:rect b="b" l="l" r="r" t="t"/>
            <a:pathLst>
              <a:path extrusionOk="0" fill="none" h="16026" w="18365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3" name="Google Shape;363;p34"/>
          <p:cNvGrpSpPr/>
          <p:nvPr/>
        </p:nvGrpSpPr>
        <p:grpSpPr>
          <a:xfrm>
            <a:off x="1395299" y="980516"/>
            <a:ext cx="342882" cy="418128"/>
            <a:chOff x="596350" y="929175"/>
            <a:chExt cx="407950" cy="497475"/>
          </a:xfrm>
        </p:grpSpPr>
        <p:sp>
          <p:nvSpPr>
            <p:cNvPr id="364" name="Google Shape;364;p34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4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4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4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4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4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4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" name="Google Shape;371;p34"/>
          <p:cNvGrpSpPr/>
          <p:nvPr/>
        </p:nvGrpSpPr>
        <p:grpSpPr>
          <a:xfrm>
            <a:off x="2519615" y="1041431"/>
            <a:ext cx="349060" cy="298882"/>
            <a:chOff x="1934025" y="1001650"/>
            <a:chExt cx="415300" cy="355600"/>
          </a:xfrm>
        </p:grpSpPr>
        <p:sp>
          <p:nvSpPr>
            <p:cNvPr id="372" name="Google Shape;372;p34"/>
            <p:cNvSpPr/>
            <p:nvPr/>
          </p:nvSpPr>
          <p:spPr>
            <a:xfrm>
              <a:off x="1934025" y="1303650"/>
              <a:ext cx="207650" cy="53600"/>
            </a:xfrm>
            <a:custGeom>
              <a:rect b="b" l="l" r="r" t="t"/>
              <a:pathLst>
                <a:path extrusionOk="0" fill="none" h="2144" w="830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4"/>
            <p:cNvSpPr/>
            <p:nvPr/>
          </p:nvSpPr>
          <p:spPr>
            <a:xfrm>
              <a:off x="2141650" y="1303650"/>
              <a:ext cx="207675" cy="53600"/>
            </a:xfrm>
            <a:custGeom>
              <a:rect b="b" l="l" r="r" t="t"/>
              <a:pathLst>
                <a:path extrusionOk="0" fill="none" h="2144" w="8307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4"/>
            <p:cNvSpPr/>
            <p:nvPr/>
          </p:nvSpPr>
          <p:spPr>
            <a:xfrm>
              <a:off x="1934025" y="1001650"/>
              <a:ext cx="207650" cy="331250"/>
            </a:xfrm>
            <a:custGeom>
              <a:rect b="b" l="l" r="r" t="t"/>
              <a:pathLst>
                <a:path extrusionOk="0" fill="none" h="13250" w="8306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4"/>
            <p:cNvSpPr/>
            <p:nvPr/>
          </p:nvSpPr>
          <p:spPr>
            <a:xfrm>
              <a:off x="2141650" y="1001650"/>
              <a:ext cx="207675" cy="331250"/>
            </a:xfrm>
            <a:custGeom>
              <a:rect b="b" l="l" r="r" t="t"/>
              <a:pathLst>
                <a:path extrusionOk="0" fill="none" h="13250" w="8307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6" name="Google Shape;376;p34"/>
          <p:cNvSpPr/>
          <p:nvPr/>
        </p:nvSpPr>
        <p:spPr>
          <a:xfrm>
            <a:off x="3083674" y="1016373"/>
            <a:ext cx="351077" cy="349039"/>
          </a:xfrm>
          <a:custGeom>
            <a:rect b="b" l="l" r="r" t="t"/>
            <a:pathLst>
              <a:path extrusionOk="0" fill="none" h="16611" w="16708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4"/>
          <p:cNvSpPr/>
          <p:nvPr/>
        </p:nvSpPr>
        <p:spPr>
          <a:xfrm>
            <a:off x="3649184" y="1033772"/>
            <a:ext cx="350068" cy="314242"/>
          </a:xfrm>
          <a:custGeom>
            <a:rect b="b" l="l" r="r" t="t"/>
            <a:pathLst>
              <a:path extrusionOk="0" fill="none" h="14955" w="1666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4"/>
          <p:cNvSpPr/>
          <p:nvPr/>
        </p:nvSpPr>
        <p:spPr>
          <a:xfrm>
            <a:off x="4219296" y="1036336"/>
            <a:ext cx="339835" cy="309115"/>
          </a:xfrm>
          <a:custGeom>
            <a:rect b="b" l="l" r="r" t="t"/>
            <a:pathLst>
              <a:path extrusionOk="0" fill="none" h="14711" w="16173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4"/>
          <p:cNvSpPr/>
          <p:nvPr/>
        </p:nvSpPr>
        <p:spPr>
          <a:xfrm>
            <a:off x="4795564" y="1039404"/>
            <a:ext cx="317310" cy="302979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" name="Google Shape;380;p34"/>
          <p:cNvGrpSpPr/>
          <p:nvPr/>
        </p:nvGrpSpPr>
        <p:grpSpPr>
          <a:xfrm>
            <a:off x="5344010" y="1018906"/>
            <a:ext cx="350068" cy="350573"/>
            <a:chOff x="5294400" y="974850"/>
            <a:chExt cx="416500" cy="417100"/>
          </a:xfrm>
        </p:grpSpPr>
        <p:sp>
          <p:nvSpPr>
            <p:cNvPr id="381" name="Google Shape;381;p34"/>
            <p:cNvSpPr/>
            <p:nvPr/>
          </p:nvSpPr>
          <p:spPr>
            <a:xfrm>
              <a:off x="5325450" y="997975"/>
              <a:ext cx="151650" cy="154700"/>
            </a:xfrm>
            <a:custGeom>
              <a:rect b="b" l="l" r="r" t="t"/>
              <a:pathLst>
                <a:path extrusionOk="0" fill="none" h="6188" w="6066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4"/>
            <p:cNvSpPr/>
            <p:nvPr/>
          </p:nvSpPr>
          <p:spPr>
            <a:xfrm>
              <a:off x="5294400" y="974850"/>
              <a:ext cx="416500" cy="417100"/>
            </a:xfrm>
            <a:custGeom>
              <a:rect b="b" l="l" r="r" t="t"/>
              <a:pathLst>
                <a:path extrusionOk="0" fill="none" h="16684" w="1666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3" name="Google Shape;383;p34"/>
          <p:cNvGrpSpPr/>
          <p:nvPr/>
        </p:nvGrpSpPr>
        <p:grpSpPr>
          <a:xfrm>
            <a:off x="5867032" y="979507"/>
            <a:ext cx="433992" cy="422729"/>
            <a:chOff x="5916675" y="927975"/>
            <a:chExt cx="516350" cy="502950"/>
          </a:xfrm>
        </p:grpSpPr>
        <p:sp>
          <p:nvSpPr>
            <p:cNvPr id="384" name="Google Shape;384;p34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4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6" name="Google Shape;386;p34"/>
          <p:cNvGrpSpPr/>
          <p:nvPr/>
        </p:nvGrpSpPr>
        <p:grpSpPr>
          <a:xfrm>
            <a:off x="1368676" y="1628920"/>
            <a:ext cx="391001" cy="264085"/>
            <a:chOff x="564675" y="1700625"/>
            <a:chExt cx="465200" cy="314200"/>
          </a:xfrm>
        </p:grpSpPr>
        <p:sp>
          <p:nvSpPr>
            <p:cNvPr id="387" name="Google Shape;387;p34"/>
            <p:cNvSpPr/>
            <p:nvPr/>
          </p:nvSpPr>
          <p:spPr>
            <a:xfrm>
              <a:off x="564675" y="1700625"/>
              <a:ext cx="465200" cy="29250"/>
            </a:xfrm>
            <a:custGeom>
              <a:rect b="b" l="l" r="r" t="t"/>
              <a:pathLst>
                <a:path extrusionOk="0" fill="none" h="1170" w="18608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4"/>
            <p:cNvSpPr/>
            <p:nvPr/>
          </p:nvSpPr>
          <p:spPr>
            <a:xfrm>
              <a:off x="564675" y="1732300"/>
              <a:ext cx="465200" cy="272175"/>
            </a:xfrm>
            <a:custGeom>
              <a:rect b="b" l="l" r="r" t="t"/>
              <a:pathLst>
                <a:path extrusionOk="0" fill="none" h="10887" w="18608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4"/>
            <p:cNvSpPr/>
            <p:nvPr/>
          </p:nvSpPr>
          <p:spPr>
            <a:xfrm>
              <a:off x="572600" y="2014200"/>
              <a:ext cx="449375" cy="625"/>
            </a:xfrm>
            <a:custGeom>
              <a:rect b="b" l="l" r="r" t="t"/>
              <a:pathLst>
                <a:path extrusionOk="0" fill="none" h="25" w="17975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0" name="Google Shape;390;p34"/>
          <p:cNvGrpSpPr/>
          <p:nvPr/>
        </p:nvGrpSpPr>
        <p:grpSpPr>
          <a:xfrm>
            <a:off x="1933660" y="1564432"/>
            <a:ext cx="391001" cy="382827"/>
            <a:chOff x="1236875" y="1623900"/>
            <a:chExt cx="465200" cy="455475"/>
          </a:xfrm>
        </p:grpSpPr>
        <p:sp>
          <p:nvSpPr>
            <p:cNvPr id="391" name="Google Shape;391;p34"/>
            <p:cNvSpPr/>
            <p:nvPr/>
          </p:nvSpPr>
          <p:spPr>
            <a:xfrm>
              <a:off x="1236875" y="1623900"/>
              <a:ext cx="465200" cy="445125"/>
            </a:xfrm>
            <a:custGeom>
              <a:rect b="b" l="l" r="r" t="t"/>
              <a:pathLst>
                <a:path extrusionOk="0" fill="none" h="17805" w="18608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4"/>
            <p:cNvSpPr/>
            <p:nvPr/>
          </p:nvSpPr>
          <p:spPr>
            <a:xfrm>
              <a:off x="1244800" y="2078750"/>
              <a:ext cx="449375" cy="625"/>
            </a:xfrm>
            <a:custGeom>
              <a:rect b="b" l="l" r="r" t="t"/>
              <a:pathLst>
                <a:path extrusionOk="0" fill="none" h="25" w="17975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4"/>
            <p:cNvSpPr/>
            <p:nvPr/>
          </p:nvSpPr>
          <p:spPr>
            <a:xfrm>
              <a:off x="1236875" y="1791950"/>
              <a:ext cx="465200" cy="171725"/>
            </a:xfrm>
            <a:custGeom>
              <a:rect b="b" l="l" r="r" t="t"/>
              <a:pathLst>
                <a:path extrusionOk="0" fill="none" h="6869" w="18608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4"/>
            <p:cNvSpPr/>
            <p:nvPr/>
          </p:nvSpPr>
          <p:spPr>
            <a:xfrm>
              <a:off x="1330025" y="1750550"/>
              <a:ext cx="278900" cy="110850"/>
            </a:xfrm>
            <a:custGeom>
              <a:rect b="b" l="l" r="r" t="t"/>
              <a:pathLst>
                <a:path extrusionOk="0" fill="none" h="4434" w="11156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4"/>
            <p:cNvSpPr/>
            <p:nvPr/>
          </p:nvSpPr>
          <p:spPr>
            <a:xfrm>
              <a:off x="1402500" y="1810225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4"/>
            <p:cNvSpPr/>
            <p:nvPr/>
          </p:nvSpPr>
          <p:spPr>
            <a:xfrm>
              <a:off x="1402500" y="1844325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4"/>
            <p:cNvSpPr/>
            <p:nvPr/>
          </p:nvSpPr>
          <p:spPr>
            <a:xfrm>
              <a:off x="1402500" y="1878425"/>
              <a:ext cx="85250" cy="25"/>
            </a:xfrm>
            <a:custGeom>
              <a:rect b="b" l="l" r="r" t="t"/>
              <a:pathLst>
                <a:path extrusionOk="0" fill="none" h="1" w="341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8" name="Google Shape;398;p34"/>
          <p:cNvGrpSpPr/>
          <p:nvPr/>
        </p:nvGrpSpPr>
        <p:grpSpPr>
          <a:xfrm>
            <a:off x="2510915" y="1572627"/>
            <a:ext cx="366458" cy="366437"/>
            <a:chOff x="1923675" y="1633650"/>
            <a:chExt cx="436000" cy="435975"/>
          </a:xfrm>
        </p:grpSpPr>
        <p:sp>
          <p:nvSpPr>
            <p:cNvPr id="399" name="Google Shape;399;p34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4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4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4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4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4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5" name="Google Shape;405;p34"/>
          <p:cNvGrpSpPr/>
          <p:nvPr/>
        </p:nvGrpSpPr>
        <p:grpSpPr>
          <a:xfrm>
            <a:off x="3074366" y="1571093"/>
            <a:ext cx="369505" cy="369505"/>
            <a:chOff x="2594050" y="1631825"/>
            <a:chExt cx="439625" cy="439625"/>
          </a:xfrm>
        </p:grpSpPr>
        <p:sp>
          <p:nvSpPr>
            <p:cNvPr id="406" name="Google Shape;406;p34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4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4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4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34"/>
          <p:cNvSpPr/>
          <p:nvPr/>
        </p:nvSpPr>
        <p:spPr>
          <a:xfrm>
            <a:off x="3655824" y="1587515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1" name="Google Shape;411;p34"/>
          <p:cNvGrpSpPr/>
          <p:nvPr/>
        </p:nvGrpSpPr>
        <p:grpSpPr>
          <a:xfrm>
            <a:off x="4239131" y="1543462"/>
            <a:ext cx="299911" cy="424768"/>
            <a:chOff x="3979850" y="1598950"/>
            <a:chExt cx="356825" cy="505375"/>
          </a:xfrm>
        </p:grpSpPr>
        <p:sp>
          <p:nvSpPr>
            <p:cNvPr id="412" name="Google Shape;412;p34"/>
            <p:cNvSpPr/>
            <p:nvPr/>
          </p:nvSpPr>
          <p:spPr>
            <a:xfrm>
              <a:off x="3979850" y="1602600"/>
              <a:ext cx="44475" cy="501725"/>
            </a:xfrm>
            <a:custGeom>
              <a:rect b="b" l="l" r="r" t="t"/>
              <a:pathLst>
                <a:path extrusionOk="0" fill="none" h="20069" w="1779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4"/>
            <p:cNvSpPr/>
            <p:nvPr/>
          </p:nvSpPr>
          <p:spPr>
            <a:xfrm>
              <a:off x="4037075" y="1598950"/>
              <a:ext cx="299600" cy="228950"/>
            </a:xfrm>
            <a:custGeom>
              <a:rect b="b" l="l" r="r" t="t"/>
              <a:pathLst>
                <a:path extrusionOk="0" fill="none" h="9158" w="11984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4" name="Google Shape;414;p34"/>
          <p:cNvGrpSpPr/>
          <p:nvPr/>
        </p:nvGrpSpPr>
        <p:grpSpPr>
          <a:xfrm>
            <a:off x="4756521" y="1634551"/>
            <a:ext cx="395098" cy="242589"/>
            <a:chOff x="4595425" y="1707325"/>
            <a:chExt cx="470075" cy="288625"/>
          </a:xfrm>
        </p:grpSpPr>
        <p:sp>
          <p:nvSpPr>
            <p:cNvPr id="415" name="Google Shape;415;p34"/>
            <p:cNvSpPr/>
            <p:nvPr/>
          </p:nvSpPr>
          <p:spPr>
            <a:xfrm>
              <a:off x="4809750" y="17073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4"/>
            <p:cNvSpPr/>
            <p:nvPr/>
          </p:nvSpPr>
          <p:spPr>
            <a:xfrm>
              <a:off x="5024075" y="17615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4"/>
            <p:cNvSpPr/>
            <p:nvPr/>
          </p:nvSpPr>
          <p:spPr>
            <a:xfrm>
              <a:off x="4628900" y="1760300"/>
              <a:ext cx="403100" cy="177825"/>
            </a:xfrm>
            <a:custGeom>
              <a:rect b="b" l="l" r="r" t="t"/>
              <a:pathLst>
                <a:path extrusionOk="0" fill="none" h="7113" w="16124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4595425" y="17615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4667275" y="1951475"/>
              <a:ext cx="326375" cy="44475"/>
            </a:xfrm>
            <a:custGeom>
              <a:rect b="b" l="l" r="r" t="t"/>
              <a:pathLst>
                <a:path extrusionOk="0" fill="none" h="1779" w="13055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0" name="Google Shape;420;p34"/>
          <p:cNvGrpSpPr/>
          <p:nvPr/>
        </p:nvGrpSpPr>
        <p:grpSpPr>
          <a:xfrm>
            <a:off x="5340438" y="1575191"/>
            <a:ext cx="357234" cy="361310"/>
            <a:chOff x="5290150" y="1636700"/>
            <a:chExt cx="425025" cy="429875"/>
          </a:xfrm>
        </p:grpSpPr>
        <p:sp>
          <p:nvSpPr>
            <p:cNvPr id="421" name="Google Shape;421;p34"/>
            <p:cNvSpPr/>
            <p:nvPr/>
          </p:nvSpPr>
          <p:spPr>
            <a:xfrm>
              <a:off x="5396700" y="1939925"/>
              <a:ext cx="211900" cy="126650"/>
            </a:xfrm>
            <a:custGeom>
              <a:rect b="b" l="l" r="r" t="t"/>
              <a:pathLst>
                <a:path extrusionOk="0" fill="none" h="5066" w="8476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4"/>
            <p:cNvSpPr/>
            <p:nvPr/>
          </p:nvSpPr>
          <p:spPr>
            <a:xfrm>
              <a:off x="5290150" y="1636700"/>
              <a:ext cx="425025" cy="294100"/>
            </a:xfrm>
            <a:custGeom>
              <a:rect b="b" l="l" r="r" t="t"/>
              <a:pathLst>
                <a:path extrusionOk="0" fill="none" h="11764" w="17001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3" name="Google Shape;423;p34"/>
          <p:cNvGrpSpPr/>
          <p:nvPr/>
        </p:nvGrpSpPr>
        <p:grpSpPr>
          <a:xfrm>
            <a:off x="5904392" y="1564432"/>
            <a:ext cx="359272" cy="376691"/>
            <a:chOff x="5961125" y="1623900"/>
            <a:chExt cx="427450" cy="448175"/>
          </a:xfrm>
        </p:grpSpPr>
        <p:sp>
          <p:nvSpPr>
            <p:cNvPr id="424" name="Google Shape;424;p34"/>
            <p:cNvSpPr/>
            <p:nvPr/>
          </p:nvSpPr>
          <p:spPr>
            <a:xfrm>
              <a:off x="5961125" y="1678700"/>
              <a:ext cx="376925" cy="376925"/>
            </a:xfrm>
            <a:custGeom>
              <a:rect b="b" l="l" r="r" t="t"/>
              <a:pathLst>
                <a:path extrusionOk="0" fill="none" h="15077" w="15077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4"/>
            <p:cNvSpPr/>
            <p:nvPr/>
          </p:nvSpPr>
          <p:spPr>
            <a:xfrm>
              <a:off x="6009825" y="1727425"/>
              <a:ext cx="279500" cy="279500"/>
            </a:xfrm>
            <a:custGeom>
              <a:rect b="b" l="l" r="r" t="t"/>
              <a:pathLst>
                <a:path extrusionOk="0" fill="none" h="11180" w="1118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4"/>
            <p:cNvSpPr/>
            <p:nvPr/>
          </p:nvSpPr>
          <p:spPr>
            <a:xfrm>
              <a:off x="6107250" y="1824850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4"/>
            <p:cNvSpPr/>
            <p:nvPr/>
          </p:nvSpPr>
          <p:spPr>
            <a:xfrm>
              <a:off x="6058550" y="1776125"/>
              <a:ext cx="182075" cy="182075"/>
            </a:xfrm>
            <a:custGeom>
              <a:rect b="b" l="l" r="r" t="t"/>
              <a:pathLst>
                <a:path extrusionOk="0" fill="none" h="7283" w="7283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4"/>
            <p:cNvSpPr/>
            <p:nvPr/>
          </p:nvSpPr>
          <p:spPr>
            <a:xfrm>
              <a:off x="5971475" y="2001400"/>
              <a:ext cx="74925" cy="70675"/>
            </a:xfrm>
            <a:custGeom>
              <a:rect b="b" l="l" r="r" t="t"/>
              <a:pathLst>
                <a:path extrusionOk="0" fill="none" h="2827" w="2997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4"/>
            <p:cNvSpPr/>
            <p:nvPr/>
          </p:nvSpPr>
          <p:spPr>
            <a:xfrm>
              <a:off x="6253375" y="2001400"/>
              <a:ext cx="74325" cy="70675"/>
            </a:xfrm>
            <a:custGeom>
              <a:rect b="b" l="l" r="r" t="t"/>
              <a:pathLst>
                <a:path extrusionOk="0" fill="none" h="2827" w="2973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4"/>
            <p:cNvSpPr/>
            <p:nvPr/>
          </p:nvSpPr>
          <p:spPr>
            <a:xfrm>
              <a:off x="6137700" y="1623900"/>
              <a:ext cx="250875" cy="255150"/>
            </a:xfrm>
            <a:custGeom>
              <a:rect b="b" l="l" r="r" t="t"/>
              <a:pathLst>
                <a:path extrusionOk="0" fill="none" h="10206" w="10035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1" name="Google Shape;431;p34"/>
          <p:cNvGrpSpPr/>
          <p:nvPr/>
        </p:nvGrpSpPr>
        <p:grpSpPr>
          <a:xfrm>
            <a:off x="6457084" y="1574161"/>
            <a:ext cx="383835" cy="363369"/>
            <a:chOff x="6618700" y="1635475"/>
            <a:chExt cx="456675" cy="432325"/>
          </a:xfrm>
        </p:grpSpPr>
        <p:sp>
          <p:nvSpPr>
            <p:cNvPr id="432" name="Google Shape;432;p34"/>
            <p:cNvSpPr/>
            <p:nvPr/>
          </p:nvSpPr>
          <p:spPr>
            <a:xfrm>
              <a:off x="6663775" y="1904000"/>
              <a:ext cx="117525" cy="163800"/>
            </a:xfrm>
            <a:custGeom>
              <a:rect b="b" l="l" r="r" t="t"/>
              <a:pathLst>
                <a:path extrusionOk="0" fill="none" h="6552" w="4701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4"/>
            <p:cNvSpPr/>
            <p:nvPr/>
          </p:nvSpPr>
          <p:spPr>
            <a:xfrm>
              <a:off x="7046125" y="1775525"/>
              <a:ext cx="29250" cy="99275"/>
            </a:xfrm>
            <a:custGeom>
              <a:rect b="b" l="l" r="r" t="t"/>
              <a:pathLst>
                <a:path extrusionOk="0" fill="none" h="3971" w="117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4"/>
            <p:cNvSpPr/>
            <p:nvPr/>
          </p:nvSpPr>
          <p:spPr>
            <a:xfrm>
              <a:off x="6618700" y="1751775"/>
              <a:ext cx="96850" cy="146750"/>
            </a:xfrm>
            <a:custGeom>
              <a:rect b="b" l="l" r="r" t="t"/>
              <a:pathLst>
                <a:path extrusionOk="0" fill="none" h="5870" w="3874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4"/>
            <p:cNvSpPr/>
            <p:nvPr/>
          </p:nvSpPr>
          <p:spPr>
            <a:xfrm>
              <a:off x="6721600" y="1660450"/>
              <a:ext cx="278900" cy="329425"/>
            </a:xfrm>
            <a:custGeom>
              <a:rect b="b" l="l" r="r" t="t"/>
              <a:pathLst>
                <a:path extrusionOk="0" fill="none" h="13177" w="11156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4"/>
            <p:cNvSpPr/>
            <p:nvPr/>
          </p:nvSpPr>
          <p:spPr>
            <a:xfrm>
              <a:off x="7006550" y="1635475"/>
              <a:ext cx="34750" cy="378750"/>
            </a:xfrm>
            <a:custGeom>
              <a:rect b="b" l="l" r="r" t="t"/>
              <a:pathLst>
                <a:path extrusionOk="0" fill="none" h="15150" w="139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7" name="Google Shape;437;p34"/>
          <p:cNvGrpSpPr/>
          <p:nvPr/>
        </p:nvGrpSpPr>
        <p:grpSpPr>
          <a:xfrm>
            <a:off x="1412172" y="2157573"/>
            <a:ext cx="304009" cy="326513"/>
            <a:chOff x="616425" y="2329600"/>
            <a:chExt cx="361700" cy="388475"/>
          </a:xfrm>
        </p:grpSpPr>
        <p:sp>
          <p:nvSpPr>
            <p:cNvPr id="438" name="Google Shape;438;p34"/>
            <p:cNvSpPr/>
            <p:nvPr/>
          </p:nvSpPr>
          <p:spPr>
            <a:xfrm>
              <a:off x="616425" y="2329600"/>
              <a:ext cx="361700" cy="388475"/>
            </a:xfrm>
            <a:custGeom>
              <a:rect b="b" l="l" r="r" t="t"/>
              <a:pathLst>
                <a:path extrusionOk="0" fill="none" h="15539" w="14468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4"/>
            <p:cNvSpPr/>
            <p:nvPr/>
          </p:nvSpPr>
          <p:spPr>
            <a:xfrm>
              <a:off x="704725" y="2545750"/>
              <a:ext cx="185125" cy="25"/>
            </a:xfrm>
            <a:custGeom>
              <a:rect b="b" l="l" r="r" t="t"/>
              <a:pathLst>
                <a:path extrusionOk="0" fill="none" h="1" w="7405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4"/>
            <p:cNvSpPr/>
            <p:nvPr/>
          </p:nvSpPr>
          <p:spPr>
            <a:xfrm>
              <a:off x="811875" y="2626125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4"/>
            <p:cNvSpPr/>
            <p:nvPr/>
          </p:nvSpPr>
          <p:spPr>
            <a:xfrm>
              <a:off x="751000" y="2568275"/>
              <a:ext cx="54200" cy="53600"/>
            </a:xfrm>
            <a:custGeom>
              <a:rect b="b" l="l" r="r" t="t"/>
              <a:pathLst>
                <a:path extrusionOk="0" fill="none" h="2144" w="2168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4"/>
            <p:cNvSpPr/>
            <p:nvPr/>
          </p:nvSpPr>
          <p:spPr>
            <a:xfrm>
              <a:off x="769875" y="2662650"/>
              <a:ext cx="23775" cy="23775"/>
            </a:xfrm>
            <a:custGeom>
              <a:rect b="b" l="l" r="r" t="t"/>
              <a:pathLst>
                <a:path extrusionOk="0" fill="none" h="951" w="951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4"/>
            <p:cNvSpPr/>
            <p:nvPr/>
          </p:nvSpPr>
          <p:spPr>
            <a:xfrm>
              <a:off x="799700" y="2503125"/>
              <a:ext cx="24375" cy="23775"/>
            </a:xfrm>
            <a:custGeom>
              <a:rect b="b" l="l" r="r" t="t"/>
              <a:pathLst>
                <a:path extrusionOk="0" fill="none" h="951" w="975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4"/>
            <p:cNvSpPr/>
            <p:nvPr/>
          </p:nvSpPr>
          <p:spPr>
            <a:xfrm>
              <a:off x="766825" y="2388050"/>
              <a:ext cx="60925" cy="25"/>
            </a:xfrm>
            <a:custGeom>
              <a:rect b="b" l="l" r="r" t="t"/>
              <a:pathLst>
                <a:path extrusionOk="0" fill="none" h="1" w="2437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4"/>
            <p:cNvSpPr/>
            <p:nvPr/>
          </p:nvSpPr>
          <p:spPr>
            <a:xfrm>
              <a:off x="769875" y="2456250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6" name="Google Shape;446;p34"/>
          <p:cNvGrpSpPr/>
          <p:nvPr/>
        </p:nvGrpSpPr>
        <p:grpSpPr>
          <a:xfrm>
            <a:off x="1968982" y="2160641"/>
            <a:ext cx="320378" cy="320378"/>
            <a:chOff x="1278900" y="2333250"/>
            <a:chExt cx="381175" cy="381175"/>
          </a:xfrm>
        </p:grpSpPr>
        <p:sp>
          <p:nvSpPr>
            <p:cNvPr id="447" name="Google Shape;447;p34"/>
            <p:cNvSpPr/>
            <p:nvPr/>
          </p:nvSpPr>
          <p:spPr>
            <a:xfrm>
              <a:off x="1278900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4"/>
            <p:cNvSpPr/>
            <p:nvPr/>
          </p:nvSpPr>
          <p:spPr>
            <a:xfrm>
              <a:off x="15254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4"/>
            <p:cNvSpPr/>
            <p:nvPr/>
          </p:nvSpPr>
          <p:spPr>
            <a:xfrm>
              <a:off x="13696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4"/>
            <p:cNvSpPr/>
            <p:nvPr/>
          </p:nvSpPr>
          <p:spPr>
            <a:xfrm>
              <a:off x="1369600" y="2604200"/>
              <a:ext cx="199750" cy="40825"/>
            </a:xfrm>
            <a:custGeom>
              <a:rect b="b" l="l" r="r" t="t"/>
              <a:pathLst>
                <a:path extrusionOk="0" fill="none" h="1633" w="799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1" name="Google Shape;451;p34"/>
          <p:cNvGrpSpPr/>
          <p:nvPr/>
        </p:nvGrpSpPr>
        <p:grpSpPr>
          <a:xfrm>
            <a:off x="2533945" y="2160641"/>
            <a:ext cx="320399" cy="320378"/>
            <a:chOff x="1951075" y="2333250"/>
            <a:chExt cx="381200" cy="381175"/>
          </a:xfrm>
        </p:grpSpPr>
        <p:sp>
          <p:nvSpPr>
            <p:cNvPr id="452" name="Google Shape;452;p34"/>
            <p:cNvSpPr/>
            <p:nvPr/>
          </p:nvSpPr>
          <p:spPr>
            <a:xfrm>
              <a:off x="1951075" y="2333250"/>
              <a:ext cx="381200" cy="381175"/>
            </a:xfrm>
            <a:custGeom>
              <a:rect b="b" l="l" r="r" t="t"/>
              <a:pathLst>
                <a:path extrusionOk="0" fill="none" h="15247" w="15248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21976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4"/>
            <p:cNvSpPr/>
            <p:nvPr/>
          </p:nvSpPr>
          <p:spPr>
            <a:xfrm>
              <a:off x="20418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4"/>
            <p:cNvSpPr/>
            <p:nvPr/>
          </p:nvSpPr>
          <p:spPr>
            <a:xfrm>
              <a:off x="2041800" y="2584100"/>
              <a:ext cx="199750" cy="41425"/>
            </a:xfrm>
            <a:custGeom>
              <a:rect b="b" l="l" r="r" t="t"/>
              <a:pathLst>
                <a:path extrusionOk="0" fill="none" h="1657" w="799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6" name="Google Shape;456;p34"/>
          <p:cNvGrpSpPr/>
          <p:nvPr/>
        </p:nvGrpSpPr>
        <p:grpSpPr>
          <a:xfrm>
            <a:off x="3098929" y="2160641"/>
            <a:ext cx="320378" cy="320378"/>
            <a:chOff x="2623275" y="2333250"/>
            <a:chExt cx="381175" cy="381175"/>
          </a:xfrm>
        </p:grpSpPr>
        <p:sp>
          <p:nvSpPr>
            <p:cNvPr id="457" name="Google Shape;457;p34"/>
            <p:cNvSpPr/>
            <p:nvPr/>
          </p:nvSpPr>
          <p:spPr>
            <a:xfrm>
              <a:off x="2623275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4"/>
            <p:cNvSpPr/>
            <p:nvPr/>
          </p:nvSpPr>
          <p:spPr>
            <a:xfrm>
              <a:off x="28698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4"/>
            <p:cNvSpPr/>
            <p:nvPr/>
          </p:nvSpPr>
          <p:spPr>
            <a:xfrm>
              <a:off x="27140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4"/>
            <p:cNvSpPr/>
            <p:nvPr/>
          </p:nvSpPr>
          <p:spPr>
            <a:xfrm>
              <a:off x="2810200" y="2595675"/>
              <a:ext cx="99875" cy="31075"/>
            </a:xfrm>
            <a:custGeom>
              <a:rect b="b" l="l" r="r" t="t"/>
              <a:pathLst>
                <a:path extrusionOk="0" fill="none" h="1243" w="3995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1" name="Google Shape;461;p34"/>
          <p:cNvGrpSpPr/>
          <p:nvPr/>
        </p:nvGrpSpPr>
        <p:grpSpPr>
          <a:xfrm>
            <a:off x="3738634" y="2105378"/>
            <a:ext cx="170937" cy="426827"/>
            <a:chOff x="3384375" y="2267500"/>
            <a:chExt cx="203375" cy="507825"/>
          </a:xfrm>
        </p:grpSpPr>
        <p:sp>
          <p:nvSpPr>
            <p:cNvPr id="462" name="Google Shape;462;p34"/>
            <p:cNvSpPr/>
            <p:nvPr/>
          </p:nvSpPr>
          <p:spPr>
            <a:xfrm>
              <a:off x="3384375" y="2373425"/>
              <a:ext cx="203375" cy="401900"/>
            </a:xfrm>
            <a:custGeom>
              <a:rect b="b" l="l" r="r" t="t"/>
              <a:pathLst>
                <a:path extrusionOk="0" fill="none" h="16076" w="8135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4"/>
            <p:cNvSpPr/>
            <p:nvPr/>
          </p:nvSpPr>
          <p:spPr>
            <a:xfrm>
              <a:off x="3443425" y="2267500"/>
              <a:ext cx="85275" cy="93775"/>
            </a:xfrm>
            <a:custGeom>
              <a:rect b="b" l="l" r="r" t="t"/>
              <a:pathLst>
                <a:path extrusionOk="0" fill="none" h="3751" w="3411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4" name="Google Shape;464;p34"/>
          <p:cNvGrpSpPr/>
          <p:nvPr/>
        </p:nvGrpSpPr>
        <p:grpSpPr>
          <a:xfrm>
            <a:off x="4883941" y="2159611"/>
            <a:ext cx="140237" cy="318339"/>
            <a:chOff x="4747025" y="2332025"/>
            <a:chExt cx="166850" cy="378750"/>
          </a:xfrm>
        </p:grpSpPr>
        <p:sp>
          <p:nvSpPr>
            <p:cNvPr id="465" name="Google Shape;465;p34"/>
            <p:cNvSpPr/>
            <p:nvPr/>
          </p:nvSpPr>
          <p:spPr>
            <a:xfrm>
              <a:off x="4747025" y="2427025"/>
              <a:ext cx="166850" cy="283750"/>
            </a:xfrm>
            <a:custGeom>
              <a:rect b="b" l="l" r="r" t="t"/>
              <a:pathLst>
                <a:path extrusionOk="0" fill="none" h="11350" w="6674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4"/>
            <p:cNvSpPr/>
            <p:nvPr/>
          </p:nvSpPr>
          <p:spPr>
            <a:xfrm>
              <a:off x="4792100" y="2332025"/>
              <a:ext cx="76725" cy="84050"/>
            </a:xfrm>
            <a:custGeom>
              <a:rect b="b" l="l" r="r" t="t"/>
              <a:pathLst>
                <a:path extrusionOk="0" fill="none" h="3362" w="3069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7" name="Google Shape;467;p34"/>
          <p:cNvGrpSpPr/>
          <p:nvPr/>
        </p:nvGrpSpPr>
        <p:grpSpPr>
          <a:xfrm>
            <a:off x="4316415" y="2107416"/>
            <a:ext cx="145343" cy="422729"/>
            <a:chOff x="4071800" y="2269925"/>
            <a:chExt cx="172925" cy="502950"/>
          </a:xfrm>
        </p:grpSpPr>
        <p:sp>
          <p:nvSpPr>
            <p:cNvPr id="468" name="Google Shape;468;p34"/>
            <p:cNvSpPr/>
            <p:nvPr/>
          </p:nvSpPr>
          <p:spPr>
            <a:xfrm>
              <a:off x="4118075" y="2269925"/>
              <a:ext cx="80375" cy="91350"/>
            </a:xfrm>
            <a:custGeom>
              <a:rect b="b" l="l" r="r" t="t"/>
              <a:pathLst>
                <a:path extrusionOk="0" fill="none" h="3654" w="3215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4071800" y="2372825"/>
              <a:ext cx="172925" cy="400050"/>
            </a:xfrm>
            <a:custGeom>
              <a:rect b="b" l="l" r="r" t="t"/>
              <a:pathLst>
                <a:path extrusionOk="0" fill="none" h="16002" w="6917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0" name="Google Shape;470;p34"/>
          <p:cNvSpPr/>
          <p:nvPr/>
        </p:nvSpPr>
        <p:spPr>
          <a:xfrm>
            <a:off x="5359036" y="2152016"/>
            <a:ext cx="320378" cy="337776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1" name="Google Shape;471;p34"/>
          <p:cNvGrpSpPr/>
          <p:nvPr/>
        </p:nvGrpSpPr>
        <p:grpSpPr>
          <a:xfrm>
            <a:off x="5914121" y="2158077"/>
            <a:ext cx="345971" cy="325505"/>
            <a:chOff x="5972700" y="2330200"/>
            <a:chExt cx="411625" cy="387275"/>
          </a:xfrm>
        </p:grpSpPr>
        <p:sp>
          <p:nvSpPr>
            <p:cNvPr id="472" name="Google Shape;472;p34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4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4" name="Google Shape;474;p34"/>
          <p:cNvGrpSpPr/>
          <p:nvPr/>
        </p:nvGrpSpPr>
        <p:grpSpPr>
          <a:xfrm>
            <a:off x="1509418" y="2686206"/>
            <a:ext cx="109538" cy="399195"/>
            <a:chOff x="732125" y="2958550"/>
            <a:chExt cx="130325" cy="474950"/>
          </a:xfrm>
        </p:grpSpPr>
        <p:sp>
          <p:nvSpPr>
            <p:cNvPr id="475" name="Google Shape;475;p34"/>
            <p:cNvSpPr/>
            <p:nvPr/>
          </p:nvSpPr>
          <p:spPr>
            <a:xfrm>
              <a:off x="732125" y="2958550"/>
              <a:ext cx="130325" cy="474950"/>
            </a:xfrm>
            <a:custGeom>
              <a:rect b="b" l="l" r="r" t="t"/>
              <a:pathLst>
                <a:path extrusionOk="0" fill="none" h="18998" w="5213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4"/>
            <p:cNvSpPr/>
            <p:nvPr/>
          </p:nvSpPr>
          <p:spPr>
            <a:xfrm>
              <a:off x="756475" y="3090675"/>
              <a:ext cx="81625" cy="318475"/>
            </a:xfrm>
            <a:custGeom>
              <a:rect b="b" l="l" r="r" t="t"/>
              <a:pathLst>
                <a:path extrusionOk="0" fill="none" h="12739" w="3265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4"/>
            <p:cNvSpPr/>
            <p:nvPr/>
          </p:nvSpPr>
          <p:spPr>
            <a:xfrm>
              <a:off x="802750" y="312905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4"/>
            <p:cNvSpPr/>
            <p:nvPr/>
          </p:nvSpPr>
          <p:spPr>
            <a:xfrm>
              <a:off x="802750" y="316252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4"/>
            <p:cNvSpPr/>
            <p:nvPr/>
          </p:nvSpPr>
          <p:spPr>
            <a:xfrm>
              <a:off x="802750" y="319602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4"/>
            <p:cNvSpPr/>
            <p:nvPr/>
          </p:nvSpPr>
          <p:spPr>
            <a:xfrm>
              <a:off x="802750" y="322950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4"/>
            <p:cNvSpPr/>
            <p:nvPr/>
          </p:nvSpPr>
          <p:spPr>
            <a:xfrm>
              <a:off x="802750" y="326300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4"/>
            <p:cNvSpPr/>
            <p:nvPr/>
          </p:nvSpPr>
          <p:spPr>
            <a:xfrm>
              <a:off x="802750" y="329647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3" name="Google Shape;483;p34"/>
          <p:cNvSpPr/>
          <p:nvPr/>
        </p:nvSpPr>
        <p:spPr>
          <a:xfrm>
            <a:off x="2526338" y="2670435"/>
            <a:ext cx="335738" cy="430924"/>
          </a:xfrm>
          <a:custGeom>
            <a:rect b="b" l="l" r="r" t="t"/>
            <a:pathLst>
              <a:path extrusionOk="0" fill="none" h="20508" w="15978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4"/>
          <p:cNvSpPr/>
          <p:nvPr/>
        </p:nvSpPr>
        <p:spPr>
          <a:xfrm>
            <a:off x="2004830" y="2670435"/>
            <a:ext cx="248746" cy="430924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5" name="Google Shape;485;p34"/>
          <p:cNvGrpSpPr/>
          <p:nvPr/>
        </p:nvGrpSpPr>
        <p:grpSpPr>
          <a:xfrm>
            <a:off x="3065162" y="2699002"/>
            <a:ext cx="387933" cy="367467"/>
            <a:chOff x="2583100" y="2973775"/>
            <a:chExt cx="461550" cy="437200"/>
          </a:xfrm>
        </p:grpSpPr>
        <p:sp>
          <p:nvSpPr>
            <p:cNvPr id="486" name="Google Shape;486;p34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4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8" name="Google Shape;488;p34"/>
          <p:cNvSpPr/>
          <p:nvPr/>
        </p:nvSpPr>
        <p:spPr>
          <a:xfrm>
            <a:off x="4776106" y="2707797"/>
            <a:ext cx="356204" cy="356204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9" name="Google Shape;489;p34"/>
          <p:cNvGrpSpPr/>
          <p:nvPr/>
        </p:nvGrpSpPr>
        <p:grpSpPr>
          <a:xfrm>
            <a:off x="5304611" y="2727159"/>
            <a:ext cx="435022" cy="323445"/>
            <a:chOff x="5247525" y="3007275"/>
            <a:chExt cx="517575" cy="384825"/>
          </a:xfrm>
        </p:grpSpPr>
        <p:sp>
          <p:nvSpPr>
            <p:cNvPr id="490" name="Google Shape;490;p34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4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2" name="Google Shape;492;p34"/>
          <p:cNvGrpSpPr/>
          <p:nvPr/>
        </p:nvGrpSpPr>
        <p:grpSpPr>
          <a:xfrm>
            <a:off x="4215597" y="2708731"/>
            <a:ext cx="342882" cy="350068"/>
            <a:chOff x="3951850" y="2985350"/>
            <a:chExt cx="407950" cy="416500"/>
          </a:xfrm>
        </p:grpSpPr>
        <p:sp>
          <p:nvSpPr>
            <p:cNvPr id="493" name="Google Shape;493;p34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4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4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4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7" name="Google Shape;497;p34"/>
          <p:cNvGrpSpPr/>
          <p:nvPr/>
        </p:nvGrpSpPr>
        <p:grpSpPr>
          <a:xfrm>
            <a:off x="1372269" y="3298279"/>
            <a:ext cx="397136" cy="305017"/>
            <a:chOff x="568950" y="3686775"/>
            <a:chExt cx="472500" cy="362900"/>
          </a:xfrm>
        </p:grpSpPr>
        <p:sp>
          <p:nvSpPr>
            <p:cNvPr id="498" name="Google Shape;498;p34"/>
            <p:cNvSpPr/>
            <p:nvPr/>
          </p:nvSpPr>
          <p:spPr>
            <a:xfrm>
              <a:off x="568950" y="3686775"/>
              <a:ext cx="472500" cy="362900"/>
            </a:xfrm>
            <a:custGeom>
              <a:rect b="b" l="l" r="r" t="t"/>
              <a:pathLst>
                <a:path extrusionOk="0" fill="none" h="14516" w="1890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4"/>
            <p:cNvSpPr/>
            <p:nvPr/>
          </p:nvSpPr>
          <p:spPr>
            <a:xfrm>
              <a:off x="645650" y="3820725"/>
              <a:ext cx="34125" cy="34125"/>
            </a:xfrm>
            <a:custGeom>
              <a:rect b="b" l="l" r="r" t="t"/>
              <a:pathLst>
                <a:path extrusionOk="0" fill="none" h="1365" w="1365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4"/>
            <p:cNvSpPr/>
            <p:nvPr/>
          </p:nvSpPr>
          <p:spPr>
            <a:xfrm>
              <a:off x="747950" y="3753750"/>
              <a:ext cx="85275" cy="12200"/>
            </a:xfrm>
            <a:custGeom>
              <a:rect b="b" l="l" r="r" t="t"/>
              <a:pathLst>
                <a:path extrusionOk="0" fill="none" h="488" w="3411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1" name="Google Shape;501;p34"/>
          <p:cNvSpPr/>
          <p:nvPr/>
        </p:nvSpPr>
        <p:spPr>
          <a:xfrm>
            <a:off x="5949111" y="2691427"/>
            <a:ext cx="270221" cy="388962"/>
          </a:xfrm>
          <a:custGeom>
            <a:rect b="b" l="l" r="r" t="t"/>
            <a:pathLst>
              <a:path extrusionOk="0" fill="none" h="18511" w="1286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2" name="Google Shape;502;p34"/>
          <p:cNvGrpSpPr/>
          <p:nvPr/>
        </p:nvGrpSpPr>
        <p:grpSpPr>
          <a:xfrm>
            <a:off x="1940321" y="3323872"/>
            <a:ext cx="377700" cy="253852"/>
            <a:chOff x="1244800" y="3717225"/>
            <a:chExt cx="449375" cy="302025"/>
          </a:xfrm>
        </p:grpSpPr>
        <p:sp>
          <p:nvSpPr>
            <p:cNvPr id="503" name="Google Shape;503;p34"/>
            <p:cNvSpPr/>
            <p:nvPr/>
          </p:nvSpPr>
          <p:spPr>
            <a:xfrm>
              <a:off x="1244800" y="3717225"/>
              <a:ext cx="449375" cy="302025"/>
            </a:xfrm>
            <a:custGeom>
              <a:rect b="b" l="l" r="r" t="t"/>
              <a:pathLst>
                <a:path extrusionOk="0" fill="none" h="12081" w="17975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4"/>
            <p:cNvSpPr/>
            <p:nvPr/>
          </p:nvSpPr>
          <p:spPr>
            <a:xfrm>
              <a:off x="1244800" y="3795150"/>
              <a:ext cx="449375" cy="25"/>
            </a:xfrm>
            <a:custGeom>
              <a:rect b="b" l="l" r="r" t="t"/>
              <a:pathLst>
                <a:path extrusionOk="0" fill="none" h="1" w="17975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4"/>
            <p:cNvSpPr/>
            <p:nvPr/>
          </p:nvSpPr>
          <p:spPr>
            <a:xfrm>
              <a:off x="1244800" y="3853000"/>
              <a:ext cx="449375" cy="25"/>
            </a:xfrm>
            <a:custGeom>
              <a:rect b="b" l="l" r="r" t="t"/>
              <a:pathLst>
                <a:path extrusionOk="0" fill="none" h="1" w="17975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4"/>
            <p:cNvSpPr/>
            <p:nvPr/>
          </p:nvSpPr>
          <p:spPr>
            <a:xfrm>
              <a:off x="1302625" y="3893800"/>
              <a:ext cx="161375" cy="25"/>
            </a:xfrm>
            <a:custGeom>
              <a:rect b="b" l="l" r="r" t="t"/>
              <a:pathLst>
                <a:path extrusionOk="0" fill="none" h="1" w="6455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4"/>
            <p:cNvSpPr/>
            <p:nvPr/>
          </p:nvSpPr>
          <p:spPr>
            <a:xfrm>
              <a:off x="1302625" y="3933975"/>
              <a:ext cx="110250" cy="25"/>
            </a:xfrm>
            <a:custGeom>
              <a:rect b="b" l="l" r="r" t="t"/>
              <a:pathLst>
                <a:path extrusionOk="0" fill="none" h="1" w="441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4"/>
            <p:cNvSpPr/>
            <p:nvPr/>
          </p:nvSpPr>
          <p:spPr>
            <a:xfrm>
              <a:off x="1572975" y="3899875"/>
              <a:ext cx="62125" cy="40225"/>
            </a:xfrm>
            <a:custGeom>
              <a:rect b="b" l="l" r="r" t="t"/>
              <a:pathLst>
                <a:path extrusionOk="0" fill="none" h="1609" w="2485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9" name="Google Shape;509;p34"/>
          <p:cNvGrpSpPr/>
          <p:nvPr/>
        </p:nvGrpSpPr>
        <p:grpSpPr>
          <a:xfrm>
            <a:off x="2510411" y="3304414"/>
            <a:ext cx="367467" cy="287115"/>
            <a:chOff x="1923075" y="3694075"/>
            <a:chExt cx="437200" cy="341600"/>
          </a:xfrm>
        </p:grpSpPr>
        <p:sp>
          <p:nvSpPr>
            <p:cNvPr id="510" name="Google Shape;510;p34"/>
            <p:cNvSpPr/>
            <p:nvPr/>
          </p:nvSpPr>
          <p:spPr>
            <a:xfrm>
              <a:off x="2247600" y="3983300"/>
              <a:ext cx="52400" cy="52375"/>
            </a:xfrm>
            <a:custGeom>
              <a:rect b="b" l="l" r="r" t="t"/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4"/>
            <p:cNvSpPr/>
            <p:nvPr/>
          </p:nvSpPr>
          <p:spPr>
            <a:xfrm>
              <a:off x="2035100" y="3983300"/>
              <a:ext cx="52400" cy="52375"/>
            </a:xfrm>
            <a:custGeom>
              <a:rect b="b" l="l" r="r" t="t"/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4"/>
            <p:cNvSpPr/>
            <p:nvPr/>
          </p:nvSpPr>
          <p:spPr>
            <a:xfrm>
              <a:off x="1923075" y="3694075"/>
              <a:ext cx="437200" cy="280100"/>
            </a:xfrm>
            <a:custGeom>
              <a:rect b="b" l="l" r="r" t="t"/>
              <a:pathLst>
                <a:path extrusionOk="0" fill="none" h="11204" w="17488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4"/>
            <p:cNvSpPr/>
            <p:nvPr/>
          </p:nvSpPr>
          <p:spPr>
            <a:xfrm>
              <a:off x="2261000" y="3781750"/>
              <a:ext cx="48725" cy="108400"/>
            </a:xfrm>
            <a:custGeom>
              <a:rect b="b" l="l" r="r" t="t"/>
              <a:pathLst>
                <a:path extrusionOk="0" fill="none" h="4336" w="1949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4"/>
            <p:cNvSpPr/>
            <p:nvPr/>
          </p:nvSpPr>
          <p:spPr>
            <a:xfrm>
              <a:off x="2225675" y="3780550"/>
              <a:ext cx="32300" cy="113875"/>
            </a:xfrm>
            <a:custGeom>
              <a:rect b="b" l="l" r="r" t="t"/>
              <a:pathLst>
                <a:path extrusionOk="0" fill="none" h="4555" w="1292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4"/>
            <p:cNvSpPr/>
            <p:nvPr/>
          </p:nvSpPr>
          <p:spPr>
            <a:xfrm>
              <a:off x="2190375" y="3779325"/>
              <a:ext cx="15850" cy="119350"/>
            </a:xfrm>
            <a:custGeom>
              <a:rect b="b" l="l" r="r" t="t"/>
              <a:pathLst>
                <a:path extrusionOk="0" fill="none" h="4774" w="634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4"/>
            <p:cNvSpPr/>
            <p:nvPr/>
          </p:nvSpPr>
          <p:spPr>
            <a:xfrm>
              <a:off x="2154450" y="3777500"/>
              <a:ext cx="1250" cy="126050"/>
            </a:xfrm>
            <a:custGeom>
              <a:rect b="b" l="l" r="r" t="t"/>
              <a:pathLst>
                <a:path extrusionOk="0" fill="none" h="5042" w="5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4"/>
            <p:cNvSpPr/>
            <p:nvPr/>
          </p:nvSpPr>
          <p:spPr>
            <a:xfrm>
              <a:off x="2103300" y="3776275"/>
              <a:ext cx="17075" cy="131550"/>
            </a:xfrm>
            <a:custGeom>
              <a:rect b="b" l="l" r="r" t="t"/>
              <a:pathLst>
                <a:path extrusionOk="0" fill="none" h="5262" w="683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4"/>
            <p:cNvSpPr/>
            <p:nvPr/>
          </p:nvSpPr>
          <p:spPr>
            <a:xfrm>
              <a:off x="2051550" y="3775050"/>
              <a:ext cx="34125" cy="137025"/>
            </a:xfrm>
            <a:custGeom>
              <a:rect b="b" l="l" r="r" t="t"/>
              <a:pathLst>
                <a:path extrusionOk="0" fill="none" h="5481" w="1365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9" name="Google Shape;519;p34"/>
          <p:cNvGrpSpPr/>
          <p:nvPr/>
        </p:nvGrpSpPr>
        <p:grpSpPr>
          <a:xfrm>
            <a:off x="3078967" y="3299813"/>
            <a:ext cx="360301" cy="295814"/>
            <a:chOff x="2599525" y="3688600"/>
            <a:chExt cx="428675" cy="351950"/>
          </a:xfrm>
        </p:grpSpPr>
        <p:sp>
          <p:nvSpPr>
            <p:cNvPr id="520" name="Google Shape;520;p34"/>
            <p:cNvSpPr/>
            <p:nvPr/>
          </p:nvSpPr>
          <p:spPr>
            <a:xfrm>
              <a:off x="2599525" y="3688600"/>
              <a:ext cx="428675" cy="168675"/>
            </a:xfrm>
            <a:custGeom>
              <a:rect b="b" l="l" r="r" t="t"/>
              <a:pathLst>
                <a:path extrusionOk="0" fill="none" h="6747" w="17147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4"/>
            <p:cNvSpPr/>
            <p:nvPr/>
          </p:nvSpPr>
          <p:spPr>
            <a:xfrm>
              <a:off x="2792550" y="3862125"/>
              <a:ext cx="42650" cy="23775"/>
            </a:xfrm>
            <a:custGeom>
              <a:rect b="b" l="l" r="r" t="t"/>
              <a:pathLst>
                <a:path extrusionOk="0" fill="none" h="951" w="1706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4"/>
            <p:cNvSpPr/>
            <p:nvPr/>
          </p:nvSpPr>
          <p:spPr>
            <a:xfrm>
              <a:off x="2599525" y="3852375"/>
              <a:ext cx="428675" cy="188175"/>
            </a:xfrm>
            <a:custGeom>
              <a:rect b="b" l="l" r="r" t="t"/>
              <a:pathLst>
                <a:path extrusionOk="0" fill="none" h="7527" w="17147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3" name="Google Shape;523;p34"/>
          <p:cNvGrpSpPr/>
          <p:nvPr/>
        </p:nvGrpSpPr>
        <p:grpSpPr>
          <a:xfrm>
            <a:off x="3661350" y="3279346"/>
            <a:ext cx="333700" cy="329077"/>
            <a:chOff x="3292425" y="3664250"/>
            <a:chExt cx="397025" cy="391525"/>
          </a:xfrm>
        </p:grpSpPr>
        <p:sp>
          <p:nvSpPr>
            <p:cNvPr id="524" name="Google Shape;524;p34"/>
            <p:cNvSpPr/>
            <p:nvPr/>
          </p:nvSpPr>
          <p:spPr>
            <a:xfrm>
              <a:off x="3292425" y="3680675"/>
              <a:ext cx="375100" cy="375100"/>
            </a:xfrm>
            <a:custGeom>
              <a:rect b="b" l="l" r="r" t="t"/>
              <a:pathLst>
                <a:path extrusionOk="0" fill="none" h="15004" w="15004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4"/>
            <p:cNvSpPr/>
            <p:nvPr/>
          </p:nvSpPr>
          <p:spPr>
            <a:xfrm>
              <a:off x="3504325" y="3664250"/>
              <a:ext cx="131525" cy="153450"/>
            </a:xfrm>
            <a:custGeom>
              <a:rect b="b" l="l" r="r" t="t"/>
              <a:pathLst>
                <a:path extrusionOk="0" fill="none" h="6138" w="5261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4"/>
            <p:cNvSpPr/>
            <p:nvPr/>
          </p:nvSpPr>
          <p:spPr>
            <a:xfrm>
              <a:off x="3501875" y="3749500"/>
              <a:ext cx="187575" cy="96825"/>
            </a:xfrm>
            <a:custGeom>
              <a:rect b="b" l="l" r="r" t="t"/>
              <a:pathLst>
                <a:path extrusionOk="0" fill="none" h="3873" w="7503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7" name="Google Shape;527;p34"/>
          <p:cNvGrpSpPr/>
          <p:nvPr/>
        </p:nvGrpSpPr>
        <p:grpSpPr>
          <a:xfrm>
            <a:off x="4199207" y="3321813"/>
            <a:ext cx="369526" cy="268183"/>
            <a:chOff x="3932350" y="3714775"/>
            <a:chExt cx="439650" cy="319075"/>
          </a:xfrm>
        </p:grpSpPr>
        <p:sp>
          <p:nvSpPr>
            <p:cNvPr id="528" name="Google Shape;528;p34"/>
            <p:cNvSpPr/>
            <p:nvPr/>
          </p:nvSpPr>
          <p:spPr>
            <a:xfrm>
              <a:off x="3932350" y="3714775"/>
              <a:ext cx="439650" cy="319075"/>
            </a:xfrm>
            <a:custGeom>
              <a:rect b="b" l="l" r="r" t="t"/>
              <a:pathLst>
                <a:path extrusionOk="0" fill="none" h="12763" w="17586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4"/>
            <p:cNvSpPr/>
            <p:nvPr/>
          </p:nvSpPr>
          <p:spPr>
            <a:xfrm>
              <a:off x="39701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4"/>
            <p:cNvSpPr/>
            <p:nvPr/>
          </p:nvSpPr>
          <p:spPr>
            <a:xfrm>
              <a:off x="42788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4"/>
            <p:cNvSpPr/>
            <p:nvPr/>
          </p:nvSpPr>
          <p:spPr>
            <a:xfrm>
              <a:off x="4073000" y="3716600"/>
              <a:ext cx="77350" cy="278900"/>
            </a:xfrm>
            <a:custGeom>
              <a:rect b="b" l="l" r="r" t="t"/>
              <a:pathLst>
                <a:path extrusionOk="0" fill="none" h="11156" w="3094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4"/>
            <p:cNvSpPr/>
            <p:nvPr/>
          </p:nvSpPr>
          <p:spPr>
            <a:xfrm>
              <a:off x="4175900" y="3787250"/>
              <a:ext cx="77350" cy="208250"/>
            </a:xfrm>
            <a:custGeom>
              <a:rect b="b" l="l" r="r" t="t"/>
              <a:pathLst>
                <a:path extrusionOk="0" fill="none" h="8330" w="3094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3" name="Google Shape;533;p34"/>
          <p:cNvGrpSpPr/>
          <p:nvPr/>
        </p:nvGrpSpPr>
        <p:grpSpPr>
          <a:xfrm>
            <a:off x="4764191" y="3321813"/>
            <a:ext cx="369505" cy="268183"/>
            <a:chOff x="4604550" y="3714775"/>
            <a:chExt cx="439625" cy="319075"/>
          </a:xfrm>
        </p:grpSpPr>
        <p:sp>
          <p:nvSpPr>
            <p:cNvPr id="534" name="Google Shape;534;p34"/>
            <p:cNvSpPr/>
            <p:nvPr/>
          </p:nvSpPr>
          <p:spPr>
            <a:xfrm>
              <a:off x="4604550" y="3714775"/>
              <a:ext cx="439625" cy="319075"/>
            </a:xfrm>
            <a:custGeom>
              <a:rect b="b" l="l" r="r" t="t"/>
              <a:pathLst>
                <a:path extrusionOk="0" fill="none" h="12763" w="17585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4"/>
            <p:cNvSpPr/>
            <p:nvPr/>
          </p:nvSpPr>
          <p:spPr>
            <a:xfrm>
              <a:off x="4647175" y="3761675"/>
              <a:ext cx="354400" cy="213725"/>
            </a:xfrm>
            <a:custGeom>
              <a:rect b="b" l="l" r="r" t="t"/>
              <a:pathLst>
                <a:path extrusionOk="0" fill="none" h="8549" w="14176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6" name="Google Shape;536;p34"/>
          <p:cNvGrpSpPr/>
          <p:nvPr/>
        </p:nvGrpSpPr>
        <p:grpSpPr>
          <a:xfrm>
            <a:off x="5342476" y="3294181"/>
            <a:ext cx="353136" cy="313738"/>
            <a:chOff x="5292575" y="3681900"/>
            <a:chExt cx="420150" cy="373275"/>
          </a:xfrm>
        </p:grpSpPr>
        <p:sp>
          <p:nvSpPr>
            <p:cNvPr id="537" name="Google Shape;537;p34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4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4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4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4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4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4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4" name="Google Shape;544;p34"/>
          <p:cNvGrpSpPr/>
          <p:nvPr/>
        </p:nvGrpSpPr>
        <p:grpSpPr>
          <a:xfrm>
            <a:off x="5887498" y="3254258"/>
            <a:ext cx="393060" cy="393060"/>
            <a:chOff x="5941025" y="3634400"/>
            <a:chExt cx="467650" cy="467650"/>
          </a:xfrm>
        </p:grpSpPr>
        <p:sp>
          <p:nvSpPr>
            <p:cNvPr id="545" name="Google Shape;545;p34"/>
            <p:cNvSpPr/>
            <p:nvPr/>
          </p:nvSpPr>
          <p:spPr>
            <a:xfrm>
              <a:off x="5941025" y="3634400"/>
              <a:ext cx="467650" cy="467650"/>
            </a:xfrm>
            <a:custGeom>
              <a:rect b="b" l="l" r="r" t="t"/>
              <a:pathLst>
                <a:path extrusionOk="0" fill="none" h="18706" w="18706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4"/>
            <p:cNvSpPr/>
            <p:nvPr/>
          </p:nvSpPr>
          <p:spPr>
            <a:xfrm>
              <a:off x="6211975" y="3753150"/>
              <a:ext cx="19525" cy="18900"/>
            </a:xfrm>
            <a:custGeom>
              <a:rect b="b" l="l" r="r" t="t"/>
              <a:pathLst>
                <a:path extrusionOk="0" fill="none" h="756" w="781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4"/>
            <p:cNvSpPr/>
            <p:nvPr/>
          </p:nvSpPr>
          <p:spPr>
            <a:xfrm>
              <a:off x="5943475" y="3695900"/>
              <a:ext cx="177800" cy="351350"/>
            </a:xfrm>
            <a:custGeom>
              <a:rect b="b" l="l" r="r" t="t"/>
              <a:pathLst>
                <a:path extrusionOk="0" fill="none" h="14054" w="7112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4"/>
            <p:cNvSpPr/>
            <p:nvPr/>
          </p:nvSpPr>
          <p:spPr>
            <a:xfrm>
              <a:off x="6128575" y="3695900"/>
              <a:ext cx="86475" cy="47525"/>
            </a:xfrm>
            <a:custGeom>
              <a:rect b="b" l="l" r="r" t="t"/>
              <a:pathLst>
                <a:path extrusionOk="0" fill="none" h="1901" w="3459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4"/>
            <p:cNvSpPr/>
            <p:nvPr/>
          </p:nvSpPr>
          <p:spPr>
            <a:xfrm>
              <a:off x="6357500" y="3940075"/>
              <a:ext cx="18900" cy="34725"/>
            </a:xfrm>
            <a:custGeom>
              <a:rect b="b" l="l" r="r" t="t"/>
              <a:pathLst>
                <a:path extrusionOk="0" fill="none" h="1389" w="756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4"/>
            <p:cNvSpPr/>
            <p:nvPr/>
          </p:nvSpPr>
          <p:spPr>
            <a:xfrm>
              <a:off x="6202850" y="3720875"/>
              <a:ext cx="204000" cy="278875"/>
            </a:xfrm>
            <a:custGeom>
              <a:rect b="b" l="l" r="r" t="t"/>
              <a:pathLst>
                <a:path extrusionOk="0" fill="none" h="11155" w="816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1" name="Google Shape;551;p34"/>
          <p:cNvGrpSpPr/>
          <p:nvPr/>
        </p:nvGrpSpPr>
        <p:grpSpPr>
          <a:xfrm>
            <a:off x="6477571" y="3279346"/>
            <a:ext cx="342882" cy="342903"/>
            <a:chOff x="6643075" y="3664250"/>
            <a:chExt cx="407950" cy="407975"/>
          </a:xfrm>
        </p:grpSpPr>
        <p:sp>
          <p:nvSpPr>
            <p:cNvPr id="552" name="Google Shape;552;p34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4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4" name="Google Shape;554;p34"/>
          <p:cNvGrpSpPr/>
          <p:nvPr/>
        </p:nvGrpSpPr>
        <p:grpSpPr>
          <a:xfrm>
            <a:off x="1378405" y="3830000"/>
            <a:ext cx="371564" cy="371543"/>
            <a:chOff x="576250" y="4319400"/>
            <a:chExt cx="442075" cy="442050"/>
          </a:xfrm>
        </p:grpSpPr>
        <p:sp>
          <p:nvSpPr>
            <p:cNvPr id="555" name="Google Shape;555;p34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4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4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4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9" name="Google Shape;559;p34"/>
          <p:cNvSpPr/>
          <p:nvPr/>
        </p:nvSpPr>
        <p:spPr>
          <a:xfrm>
            <a:off x="1928068" y="3902298"/>
            <a:ext cx="402263" cy="227229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4"/>
          <p:cNvSpPr/>
          <p:nvPr/>
        </p:nvSpPr>
        <p:spPr>
          <a:xfrm>
            <a:off x="4218791" y="3845478"/>
            <a:ext cx="340844" cy="340865"/>
          </a:xfrm>
          <a:custGeom>
            <a:rect b="b" l="l" r="r" t="t"/>
            <a:pathLst>
              <a:path extrusionOk="0" fill="none" h="16222" w="16221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34"/>
          <p:cNvSpPr/>
          <p:nvPr/>
        </p:nvSpPr>
        <p:spPr>
          <a:xfrm>
            <a:off x="3653786" y="3866974"/>
            <a:ext cx="340844" cy="297873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4"/>
          <p:cNvSpPr/>
          <p:nvPr/>
        </p:nvSpPr>
        <p:spPr>
          <a:xfrm>
            <a:off x="4782263" y="3843944"/>
            <a:ext cx="343912" cy="343933"/>
          </a:xfrm>
          <a:custGeom>
            <a:rect b="b" l="l" r="r" t="t"/>
            <a:pathLst>
              <a:path extrusionOk="0" fill="none" h="16368" w="16367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3" name="Google Shape;563;p34"/>
          <p:cNvGrpSpPr/>
          <p:nvPr/>
        </p:nvGrpSpPr>
        <p:grpSpPr>
          <a:xfrm>
            <a:off x="5322010" y="3848932"/>
            <a:ext cx="394068" cy="325505"/>
            <a:chOff x="5268225" y="4341925"/>
            <a:chExt cx="468850" cy="387275"/>
          </a:xfrm>
        </p:grpSpPr>
        <p:sp>
          <p:nvSpPr>
            <p:cNvPr id="564" name="Google Shape;564;p34"/>
            <p:cNvSpPr/>
            <p:nvPr/>
          </p:nvSpPr>
          <p:spPr>
            <a:xfrm>
              <a:off x="5652425" y="4676800"/>
              <a:ext cx="65775" cy="52400"/>
            </a:xfrm>
            <a:custGeom>
              <a:rect b="b" l="l" r="r" t="t"/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4"/>
            <p:cNvSpPr/>
            <p:nvPr/>
          </p:nvSpPr>
          <p:spPr>
            <a:xfrm>
              <a:off x="5287100" y="4676800"/>
              <a:ext cx="65775" cy="52400"/>
            </a:xfrm>
            <a:custGeom>
              <a:rect b="b" l="l" r="r" t="t"/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4"/>
            <p:cNvSpPr/>
            <p:nvPr/>
          </p:nvSpPr>
          <p:spPr>
            <a:xfrm>
              <a:off x="5268225" y="4341925"/>
              <a:ext cx="468850" cy="333075"/>
            </a:xfrm>
            <a:custGeom>
              <a:rect b="b" l="l" r="r" t="t"/>
              <a:pathLst>
                <a:path extrusionOk="0" fill="none" h="13323" w="18754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4"/>
            <p:cNvSpPr/>
            <p:nvPr/>
          </p:nvSpPr>
          <p:spPr>
            <a:xfrm>
              <a:off x="5351025" y="4375400"/>
              <a:ext cx="303250" cy="149825"/>
            </a:xfrm>
            <a:custGeom>
              <a:rect b="b" l="l" r="r" t="t"/>
              <a:pathLst>
                <a:path extrusionOk="0" fill="none" h="5993" w="1213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4"/>
            <p:cNvSpPr/>
            <p:nvPr/>
          </p:nvSpPr>
          <p:spPr>
            <a:xfrm>
              <a:off x="5326675" y="4569025"/>
              <a:ext cx="81000" cy="65175"/>
            </a:xfrm>
            <a:custGeom>
              <a:rect b="b" l="l" r="r" t="t"/>
              <a:pathLst>
                <a:path extrusionOk="0" fill="none" h="2607" w="324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4"/>
            <p:cNvSpPr/>
            <p:nvPr/>
          </p:nvSpPr>
          <p:spPr>
            <a:xfrm>
              <a:off x="5447225" y="4615925"/>
              <a:ext cx="110850" cy="25"/>
            </a:xfrm>
            <a:custGeom>
              <a:rect b="b" l="l" r="r" t="t"/>
              <a:pathLst>
                <a:path extrusionOk="0" fill="none" h="1" w="4434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4"/>
            <p:cNvSpPr/>
            <p:nvPr/>
          </p:nvSpPr>
          <p:spPr>
            <a:xfrm>
              <a:off x="5439925" y="4589125"/>
              <a:ext cx="125450" cy="25"/>
            </a:xfrm>
            <a:custGeom>
              <a:rect b="b" l="l" r="r" t="t"/>
              <a:pathLst>
                <a:path extrusionOk="0" fill="none" h="1" w="5018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4"/>
            <p:cNvSpPr/>
            <p:nvPr/>
          </p:nvSpPr>
          <p:spPr>
            <a:xfrm>
              <a:off x="5597625" y="4569025"/>
              <a:ext cx="81000" cy="65175"/>
            </a:xfrm>
            <a:custGeom>
              <a:rect b="b" l="l" r="r" t="t"/>
              <a:pathLst>
                <a:path extrusionOk="0" fill="none" h="2607" w="324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2" name="Google Shape;572;p34"/>
          <p:cNvGrpSpPr/>
          <p:nvPr/>
        </p:nvGrpSpPr>
        <p:grpSpPr>
          <a:xfrm>
            <a:off x="5906956" y="3838699"/>
            <a:ext cx="354145" cy="354145"/>
            <a:chOff x="5964175" y="4329750"/>
            <a:chExt cx="421350" cy="421350"/>
          </a:xfrm>
        </p:grpSpPr>
        <p:sp>
          <p:nvSpPr>
            <p:cNvPr id="573" name="Google Shape;573;p34"/>
            <p:cNvSpPr/>
            <p:nvPr/>
          </p:nvSpPr>
          <p:spPr>
            <a:xfrm>
              <a:off x="5964175" y="4329750"/>
              <a:ext cx="421350" cy="421350"/>
            </a:xfrm>
            <a:custGeom>
              <a:rect b="b" l="l" r="r" t="t"/>
              <a:pathLst>
                <a:path extrusionOk="0" fill="none" h="16854" w="16854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4"/>
            <p:cNvSpPr/>
            <p:nvPr/>
          </p:nvSpPr>
          <p:spPr>
            <a:xfrm>
              <a:off x="6322800" y="4360800"/>
              <a:ext cx="31675" cy="30475"/>
            </a:xfrm>
            <a:custGeom>
              <a:rect b="b" l="l" r="r" t="t"/>
              <a:pathLst>
                <a:path extrusionOk="0" fill="none" h="1219" w="1267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5" name="Google Shape;575;p34"/>
          <p:cNvGrpSpPr/>
          <p:nvPr/>
        </p:nvGrpSpPr>
        <p:grpSpPr>
          <a:xfrm>
            <a:off x="1942864" y="4403683"/>
            <a:ext cx="372594" cy="360301"/>
            <a:chOff x="1247825" y="5001950"/>
            <a:chExt cx="443300" cy="428675"/>
          </a:xfrm>
        </p:grpSpPr>
        <p:sp>
          <p:nvSpPr>
            <p:cNvPr id="576" name="Google Shape;576;p34"/>
            <p:cNvSpPr/>
            <p:nvPr/>
          </p:nvSpPr>
          <p:spPr>
            <a:xfrm>
              <a:off x="1247825" y="5168175"/>
              <a:ext cx="373875" cy="221650"/>
            </a:xfrm>
            <a:custGeom>
              <a:rect b="b" l="l" r="r" t="t"/>
              <a:pathLst>
                <a:path extrusionOk="0" fill="none" h="8866" w="14955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4"/>
            <p:cNvSpPr/>
            <p:nvPr/>
          </p:nvSpPr>
          <p:spPr>
            <a:xfrm>
              <a:off x="1275850" y="5209575"/>
              <a:ext cx="60900" cy="87075"/>
            </a:xfrm>
            <a:custGeom>
              <a:rect b="b" l="l" r="r" t="t"/>
              <a:pathLst>
                <a:path extrusionOk="0" fill="none" h="3483" w="2436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4"/>
            <p:cNvSpPr/>
            <p:nvPr/>
          </p:nvSpPr>
          <p:spPr>
            <a:xfrm>
              <a:off x="1247825" y="5391625"/>
              <a:ext cx="443300" cy="39000"/>
            </a:xfrm>
            <a:custGeom>
              <a:rect b="b" l="l" r="r" t="t"/>
              <a:pathLst>
                <a:path extrusionOk="0" fill="none" h="1560" w="17732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4"/>
            <p:cNvSpPr/>
            <p:nvPr/>
          </p:nvSpPr>
          <p:spPr>
            <a:xfrm>
              <a:off x="14548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4"/>
            <p:cNvSpPr/>
            <p:nvPr/>
          </p:nvSpPr>
          <p:spPr>
            <a:xfrm>
              <a:off x="1411025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4"/>
            <p:cNvSpPr/>
            <p:nvPr/>
          </p:nvSpPr>
          <p:spPr>
            <a:xfrm>
              <a:off x="1498700" y="5001950"/>
              <a:ext cx="16450" cy="114475"/>
            </a:xfrm>
            <a:custGeom>
              <a:rect b="b" l="l" r="r" t="t"/>
              <a:pathLst>
                <a:path extrusionOk="0" fill="none" h="4579" w="658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2" name="Google Shape;582;p34"/>
          <p:cNvGrpSpPr/>
          <p:nvPr/>
        </p:nvGrpSpPr>
        <p:grpSpPr>
          <a:xfrm>
            <a:off x="2541110" y="4385760"/>
            <a:ext cx="306068" cy="389992"/>
            <a:chOff x="1959600" y="4980625"/>
            <a:chExt cx="364150" cy="464000"/>
          </a:xfrm>
        </p:grpSpPr>
        <p:sp>
          <p:nvSpPr>
            <p:cNvPr id="583" name="Google Shape;583;p34"/>
            <p:cNvSpPr/>
            <p:nvPr/>
          </p:nvSpPr>
          <p:spPr>
            <a:xfrm>
              <a:off x="1959600" y="4980625"/>
              <a:ext cx="364150" cy="239325"/>
            </a:xfrm>
            <a:custGeom>
              <a:rect b="b" l="l" r="r" t="t"/>
              <a:pathLst>
                <a:path extrusionOk="0" fill="none" h="9573" w="14566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4"/>
            <p:cNvSpPr/>
            <p:nvPr/>
          </p:nvSpPr>
          <p:spPr>
            <a:xfrm>
              <a:off x="2053375" y="5121275"/>
              <a:ext cx="176600" cy="25"/>
            </a:xfrm>
            <a:custGeom>
              <a:rect b="b" l="l" r="r" t="t"/>
              <a:pathLst>
                <a:path extrusionOk="0" fill="none" h="1" w="7064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4"/>
            <p:cNvSpPr/>
            <p:nvPr/>
          </p:nvSpPr>
          <p:spPr>
            <a:xfrm>
              <a:off x="2104525" y="5121275"/>
              <a:ext cx="74300" cy="323350"/>
            </a:xfrm>
            <a:custGeom>
              <a:rect b="b" l="l" r="r" t="t"/>
              <a:pathLst>
                <a:path extrusionOk="0" fill="none" h="12934" w="2972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4"/>
            <p:cNvSpPr/>
            <p:nvPr/>
          </p:nvSpPr>
          <p:spPr>
            <a:xfrm>
              <a:off x="2166625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4"/>
            <p:cNvSpPr/>
            <p:nvPr/>
          </p:nvSpPr>
          <p:spPr>
            <a:xfrm>
              <a:off x="2031450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4"/>
            <p:cNvSpPr/>
            <p:nvPr/>
          </p:nvSpPr>
          <p:spPr>
            <a:xfrm>
              <a:off x="19791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4"/>
            <p:cNvSpPr/>
            <p:nvPr/>
          </p:nvSpPr>
          <p:spPr>
            <a:xfrm>
              <a:off x="21788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0" name="Google Shape;590;p34"/>
          <p:cNvGrpSpPr/>
          <p:nvPr/>
        </p:nvGrpSpPr>
        <p:grpSpPr>
          <a:xfrm>
            <a:off x="3083590" y="4400615"/>
            <a:ext cx="351077" cy="360806"/>
            <a:chOff x="2605025" y="4998300"/>
            <a:chExt cx="417700" cy="429275"/>
          </a:xfrm>
        </p:grpSpPr>
        <p:sp>
          <p:nvSpPr>
            <p:cNvPr id="591" name="Google Shape;591;p34"/>
            <p:cNvSpPr/>
            <p:nvPr/>
          </p:nvSpPr>
          <p:spPr>
            <a:xfrm>
              <a:off x="2819350" y="5216875"/>
              <a:ext cx="202150" cy="210700"/>
            </a:xfrm>
            <a:custGeom>
              <a:rect b="b" l="l" r="r" t="t"/>
              <a:pathLst>
                <a:path extrusionOk="0" fill="none" h="8428" w="8086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4"/>
            <p:cNvSpPr/>
            <p:nvPr/>
          </p:nvSpPr>
          <p:spPr>
            <a:xfrm>
              <a:off x="2606225" y="4998300"/>
              <a:ext cx="203400" cy="207650"/>
            </a:xfrm>
            <a:custGeom>
              <a:rect b="b" l="l" r="r" t="t"/>
              <a:pathLst>
                <a:path extrusionOk="0" fill="none" h="8306" w="8136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4"/>
            <p:cNvSpPr/>
            <p:nvPr/>
          </p:nvSpPr>
          <p:spPr>
            <a:xfrm>
              <a:off x="2605025" y="5003775"/>
              <a:ext cx="417700" cy="417700"/>
            </a:xfrm>
            <a:custGeom>
              <a:rect b="b" l="l" r="r" t="t"/>
              <a:pathLst>
                <a:path extrusionOk="0" fill="none" h="16708" w="16708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4" name="Google Shape;594;p34"/>
          <p:cNvGrpSpPr/>
          <p:nvPr/>
        </p:nvGrpSpPr>
        <p:grpSpPr>
          <a:xfrm>
            <a:off x="3614282" y="4403683"/>
            <a:ext cx="419662" cy="349543"/>
            <a:chOff x="3236425" y="5001950"/>
            <a:chExt cx="499300" cy="415875"/>
          </a:xfrm>
        </p:grpSpPr>
        <p:sp>
          <p:nvSpPr>
            <p:cNvPr id="595" name="Google Shape;595;p34"/>
            <p:cNvSpPr/>
            <p:nvPr/>
          </p:nvSpPr>
          <p:spPr>
            <a:xfrm>
              <a:off x="3236425" y="5309425"/>
              <a:ext cx="499300" cy="108400"/>
            </a:xfrm>
            <a:custGeom>
              <a:rect b="b" l="l" r="r" t="t"/>
              <a:pathLst>
                <a:path extrusionOk="0" fill="none" h="4336" w="19972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4"/>
            <p:cNvSpPr/>
            <p:nvPr/>
          </p:nvSpPr>
          <p:spPr>
            <a:xfrm>
              <a:off x="3294875" y="5330725"/>
              <a:ext cx="382400" cy="25"/>
            </a:xfrm>
            <a:custGeom>
              <a:rect b="b" l="l" r="r" t="t"/>
              <a:pathLst>
                <a:path extrusionOk="0" fill="none" h="1" w="15296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4"/>
            <p:cNvSpPr/>
            <p:nvPr/>
          </p:nvSpPr>
          <p:spPr>
            <a:xfrm>
              <a:off x="3280250" y="5162675"/>
              <a:ext cx="411625" cy="140075"/>
            </a:xfrm>
            <a:custGeom>
              <a:rect b="b" l="l" r="r" t="t"/>
              <a:pathLst>
                <a:path extrusionOk="0" fill="none" h="5603" w="16465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4"/>
            <p:cNvSpPr/>
            <p:nvPr/>
          </p:nvSpPr>
          <p:spPr>
            <a:xfrm>
              <a:off x="34714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4"/>
            <p:cNvSpPr/>
            <p:nvPr/>
          </p:nvSpPr>
          <p:spPr>
            <a:xfrm>
              <a:off x="342760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4"/>
            <p:cNvSpPr/>
            <p:nvPr/>
          </p:nvSpPr>
          <p:spPr>
            <a:xfrm>
              <a:off x="3515275" y="5001950"/>
              <a:ext cx="16475" cy="114475"/>
            </a:xfrm>
            <a:custGeom>
              <a:rect b="b" l="l" r="r" t="t"/>
              <a:pathLst>
                <a:path extrusionOk="0" fill="none" h="4579" w="659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1" name="Google Shape;601;p34"/>
          <p:cNvGrpSpPr/>
          <p:nvPr/>
        </p:nvGrpSpPr>
        <p:grpSpPr>
          <a:xfrm>
            <a:off x="4229402" y="4385760"/>
            <a:ext cx="319369" cy="380263"/>
            <a:chOff x="3968275" y="4980625"/>
            <a:chExt cx="379975" cy="452425"/>
          </a:xfrm>
        </p:grpSpPr>
        <p:sp>
          <p:nvSpPr>
            <p:cNvPr id="602" name="Google Shape;602;p34"/>
            <p:cNvSpPr/>
            <p:nvPr/>
          </p:nvSpPr>
          <p:spPr>
            <a:xfrm>
              <a:off x="4168000" y="4980625"/>
              <a:ext cx="85875" cy="102325"/>
            </a:xfrm>
            <a:custGeom>
              <a:rect b="b" l="l" r="r" t="t"/>
              <a:pathLst>
                <a:path extrusionOk="0" fill="none" h="4093" w="3435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4"/>
            <p:cNvSpPr/>
            <p:nvPr/>
          </p:nvSpPr>
          <p:spPr>
            <a:xfrm>
              <a:off x="3968275" y="5043350"/>
              <a:ext cx="379975" cy="389700"/>
            </a:xfrm>
            <a:custGeom>
              <a:rect b="b" l="l" r="r" t="t"/>
              <a:pathLst>
                <a:path extrusionOk="0" fill="none" h="15588" w="15199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4"/>
            <p:cNvSpPr/>
            <p:nvPr/>
          </p:nvSpPr>
          <p:spPr>
            <a:xfrm>
              <a:off x="4031000" y="5150500"/>
              <a:ext cx="54200" cy="61525"/>
            </a:xfrm>
            <a:custGeom>
              <a:rect b="b" l="l" r="r" t="t"/>
              <a:pathLst>
                <a:path extrusionOk="0" fill="none" h="2461" w="2168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5" name="Google Shape;605;p34"/>
          <p:cNvGrpSpPr/>
          <p:nvPr/>
        </p:nvGrpSpPr>
        <p:grpSpPr>
          <a:xfrm>
            <a:off x="5884935" y="4470713"/>
            <a:ext cx="404323" cy="220085"/>
            <a:chOff x="5937975" y="5081700"/>
            <a:chExt cx="481050" cy="261850"/>
          </a:xfrm>
        </p:grpSpPr>
        <p:sp>
          <p:nvSpPr>
            <p:cNvPr id="606" name="Google Shape;606;p34"/>
            <p:cNvSpPr/>
            <p:nvPr/>
          </p:nvSpPr>
          <p:spPr>
            <a:xfrm>
              <a:off x="6104200" y="5081700"/>
              <a:ext cx="314825" cy="215575"/>
            </a:xfrm>
            <a:custGeom>
              <a:rect b="b" l="l" r="r" t="t"/>
              <a:pathLst>
                <a:path extrusionOk="0" fill="none" h="8623" w="12593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4"/>
            <p:cNvSpPr/>
            <p:nvPr/>
          </p:nvSpPr>
          <p:spPr>
            <a:xfrm>
              <a:off x="5937975" y="5210175"/>
              <a:ext cx="333700" cy="133375"/>
            </a:xfrm>
            <a:custGeom>
              <a:rect b="b" l="l" r="r" t="t"/>
              <a:pathLst>
                <a:path extrusionOk="0" fill="none" h="5335" w="13348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4"/>
            <p:cNvSpPr/>
            <p:nvPr/>
          </p:nvSpPr>
          <p:spPr>
            <a:xfrm>
              <a:off x="6352025" y="5109100"/>
              <a:ext cx="19500" cy="18900"/>
            </a:xfrm>
            <a:custGeom>
              <a:rect b="b" l="l" r="r" t="t"/>
              <a:pathLst>
                <a:path extrusionOk="0" h="756" w="78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9" name="Google Shape;609;p34"/>
          <p:cNvGrpSpPr/>
          <p:nvPr/>
        </p:nvGrpSpPr>
        <p:grpSpPr>
          <a:xfrm>
            <a:off x="6503143" y="4428247"/>
            <a:ext cx="290183" cy="333679"/>
            <a:chOff x="6673500" y="5031175"/>
            <a:chExt cx="345250" cy="397000"/>
          </a:xfrm>
        </p:grpSpPr>
        <p:sp>
          <p:nvSpPr>
            <p:cNvPr id="610" name="Google Shape;610;p34"/>
            <p:cNvSpPr/>
            <p:nvPr/>
          </p:nvSpPr>
          <p:spPr>
            <a:xfrm>
              <a:off x="6731950" y="5031175"/>
              <a:ext cx="105375" cy="147375"/>
            </a:xfrm>
            <a:custGeom>
              <a:rect b="b" l="l" r="r" t="t"/>
              <a:pathLst>
                <a:path extrusionOk="0" fill="none" h="5895" w="4215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4"/>
            <p:cNvSpPr/>
            <p:nvPr/>
          </p:nvSpPr>
          <p:spPr>
            <a:xfrm>
              <a:off x="6673500" y="5146850"/>
              <a:ext cx="84050" cy="116925"/>
            </a:xfrm>
            <a:custGeom>
              <a:rect b="b" l="l" r="r" t="t"/>
              <a:pathLst>
                <a:path extrusionOk="0" fill="none" h="4677" w="3362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4"/>
            <p:cNvSpPr/>
            <p:nvPr/>
          </p:nvSpPr>
          <p:spPr>
            <a:xfrm>
              <a:off x="6859225" y="5033600"/>
              <a:ext cx="105350" cy="144950"/>
            </a:xfrm>
            <a:custGeom>
              <a:rect b="b" l="l" r="r" t="t"/>
              <a:pathLst>
                <a:path extrusionOk="0" fill="none" h="5798" w="4214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4"/>
            <p:cNvSpPr/>
            <p:nvPr/>
          </p:nvSpPr>
          <p:spPr>
            <a:xfrm>
              <a:off x="6931675" y="5150500"/>
              <a:ext cx="87075" cy="115725"/>
            </a:xfrm>
            <a:custGeom>
              <a:rect b="b" l="l" r="r" t="t"/>
              <a:pathLst>
                <a:path extrusionOk="0" fill="none" h="4629" w="3483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4"/>
            <p:cNvSpPr/>
            <p:nvPr/>
          </p:nvSpPr>
          <p:spPr>
            <a:xfrm>
              <a:off x="6715525" y="5180350"/>
              <a:ext cx="263050" cy="247825"/>
            </a:xfrm>
            <a:custGeom>
              <a:rect b="b" l="l" r="r" t="t"/>
              <a:pathLst>
                <a:path extrusionOk="0" fill="none" h="9913" w="10522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5" name="Google Shape;615;p34"/>
          <p:cNvGrpSpPr/>
          <p:nvPr/>
        </p:nvGrpSpPr>
        <p:grpSpPr>
          <a:xfrm>
            <a:off x="4195130" y="452892"/>
            <a:ext cx="387933" cy="345971"/>
            <a:chOff x="3927500" y="301425"/>
            <a:chExt cx="461550" cy="411625"/>
          </a:xfrm>
        </p:grpSpPr>
        <p:sp>
          <p:nvSpPr>
            <p:cNvPr id="616" name="Google Shape;616;p34"/>
            <p:cNvSpPr/>
            <p:nvPr/>
          </p:nvSpPr>
          <p:spPr>
            <a:xfrm>
              <a:off x="4080925" y="302050"/>
              <a:ext cx="154075" cy="411000"/>
            </a:xfrm>
            <a:custGeom>
              <a:rect b="b" l="l" r="r" t="t"/>
              <a:pathLst>
                <a:path extrusionOk="0" fill="none" h="16440" w="6163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4"/>
            <p:cNvSpPr/>
            <p:nvPr/>
          </p:nvSpPr>
          <p:spPr>
            <a:xfrm>
              <a:off x="3927500" y="301425"/>
              <a:ext cx="153450" cy="406150"/>
            </a:xfrm>
            <a:custGeom>
              <a:rect b="b" l="l" r="r" t="t"/>
              <a:pathLst>
                <a:path extrusionOk="0" fill="none" h="16246" w="6138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4"/>
            <p:cNvSpPr/>
            <p:nvPr/>
          </p:nvSpPr>
          <p:spPr>
            <a:xfrm>
              <a:off x="4234975" y="306925"/>
              <a:ext cx="154075" cy="405525"/>
            </a:xfrm>
            <a:custGeom>
              <a:rect b="b" l="l" r="r" t="t"/>
              <a:pathLst>
                <a:path extrusionOk="0" fill="none" h="16221" w="6163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4"/>
            <p:cNvSpPr/>
            <p:nvPr/>
          </p:nvSpPr>
          <p:spPr>
            <a:xfrm>
              <a:off x="4295850" y="442075"/>
              <a:ext cx="46300" cy="26225"/>
            </a:xfrm>
            <a:custGeom>
              <a:rect b="b" l="l" r="r" t="t"/>
              <a:pathLst>
                <a:path extrusionOk="0" fill="none" h="1049" w="1852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4"/>
            <p:cNvSpPr/>
            <p:nvPr/>
          </p:nvSpPr>
          <p:spPr>
            <a:xfrm>
              <a:off x="4296475" y="415900"/>
              <a:ext cx="45075" cy="78575"/>
            </a:xfrm>
            <a:custGeom>
              <a:rect b="b" l="l" r="r" t="t"/>
              <a:pathLst>
                <a:path extrusionOk="0" fill="none" h="3143" w="1803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4"/>
            <p:cNvSpPr/>
            <p:nvPr/>
          </p:nvSpPr>
          <p:spPr>
            <a:xfrm>
              <a:off x="3968275" y="590050"/>
              <a:ext cx="25" cy="6100"/>
            </a:xfrm>
            <a:custGeom>
              <a:rect b="b" l="l" r="r" t="t"/>
              <a:pathLst>
                <a:path extrusionOk="0" fill="none" h="244" w="1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4"/>
            <p:cNvSpPr/>
            <p:nvPr/>
          </p:nvSpPr>
          <p:spPr>
            <a:xfrm>
              <a:off x="3970725" y="558375"/>
              <a:ext cx="1850" cy="12200"/>
            </a:xfrm>
            <a:custGeom>
              <a:rect b="b" l="l" r="r" t="t"/>
              <a:pathLst>
                <a:path extrusionOk="0" fill="none" h="488" w="74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4"/>
            <p:cNvSpPr/>
            <p:nvPr/>
          </p:nvSpPr>
          <p:spPr>
            <a:xfrm>
              <a:off x="3976200" y="527325"/>
              <a:ext cx="3675" cy="12200"/>
            </a:xfrm>
            <a:custGeom>
              <a:rect b="b" l="l" r="r" t="t"/>
              <a:pathLst>
                <a:path extrusionOk="0" fill="none" h="488" w="147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4"/>
            <p:cNvSpPr/>
            <p:nvPr/>
          </p:nvSpPr>
          <p:spPr>
            <a:xfrm>
              <a:off x="3985950" y="498100"/>
              <a:ext cx="4875" cy="10975"/>
            </a:xfrm>
            <a:custGeom>
              <a:rect b="b" l="l" r="r" t="t"/>
              <a:pathLst>
                <a:path extrusionOk="0" fill="none" h="439" w="195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4"/>
            <p:cNvSpPr/>
            <p:nvPr/>
          </p:nvSpPr>
          <p:spPr>
            <a:xfrm>
              <a:off x="4000550" y="471300"/>
              <a:ext cx="7325" cy="9775"/>
            </a:xfrm>
            <a:custGeom>
              <a:rect b="b" l="l" r="r" t="t"/>
              <a:pathLst>
                <a:path extrusionOk="0" fill="none" h="391" w="293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4"/>
            <p:cNvSpPr/>
            <p:nvPr/>
          </p:nvSpPr>
          <p:spPr>
            <a:xfrm>
              <a:off x="4021250" y="450600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4"/>
            <p:cNvSpPr/>
            <p:nvPr/>
          </p:nvSpPr>
          <p:spPr>
            <a:xfrm>
              <a:off x="4049250" y="440250"/>
              <a:ext cx="11600" cy="2475"/>
            </a:xfrm>
            <a:custGeom>
              <a:rect b="b" l="l" r="r" t="t"/>
              <a:pathLst>
                <a:path extrusionOk="0" fill="none" h="99" w="464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4"/>
            <p:cNvSpPr/>
            <p:nvPr/>
          </p:nvSpPr>
          <p:spPr>
            <a:xfrm>
              <a:off x="4080325" y="439650"/>
              <a:ext cx="12200" cy="1850"/>
            </a:xfrm>
            <a:custGeom>
              <a:rect b="b" l="l" r="r" t="t"/>
              <a:pathLst>
                <a:path extrusionOk="0" fill="none" h="74" w="488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4"/>
            <p:cNvSpPr/>
            <p:nvPr/>
          </p:nvSpPr>
          <p:spPr>
            <a:xfrm>
              <a:off x="4110150" y="450000"/>
              <a:ext cx="9150" cy="7950"/>
            </a:xfrm>
            <a:custGeom>
              <a:rect b="b" l="l" r="r" t="t"/>
              <a:pathLst>
                <a:path extrusionOk="0" fill="none" h="318" w="366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4"/>
            <p:cNvSpPr/>
            <p:nvPr/>
          </p:nvSpPr>
          <p:spPr>
            <a:xfrm>
              <a:off x="4130250" y="473750"/>
              <a:ext cx="4900" cy="10975"/>
            </a:xfrm>
            <a:custGeom>
              <a:rect b="b" l="l" r="r" t="t"/>
              <a:pathLst>
                <a:path extrusionOk="0" fill="none" h="439" w="196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4"/>
            <p:cNvSpPr/>
            <p:nvPr/>
          </p:nvSpPr>
          <p:spPr>
            <a:xfrm>
              <a:off x="4141800" y="502975"/>
              <a:ext cx="3700" cy="11600"/>
            </a:xfrm>
            <a:custGeom>
              <a:rect b="b" l="l" r="r" t="t"/>
              <a:pathLst>
                <a:path extrusionOk="0" fill="none" h="464" w="148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4"/>
            <p:cNvSpPr/>
            <p:nvPr/>
          </p:nvSpPr>
          <p:spPr>
            <a:xfrm>
              <a:off x="4150950" y="533425"/>
              <a:ext cx="3675" cy="11575"/>
            </a:xfrm>
            <a:custGeom>
              <a:rect b="b" l="l" r="r" t="t"/>
              <a:pathLst>
                <a:path extrusionOk="0" fill="none" h="463" w="147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4"/>
            <p:cNvSpPr/>
            <p:nvPr/>
          </p:nvSpPr>
          <p:spPr>
            <a:xfrm>
              <a:off x="4160675" y="563850"/>
              <a:ext cx="4900" cy="11000"/>
            </a:xfrm>
            <a:custGeom>
              <a:rect b="b" l="l" r="r" t="t"/>
              <a:pathLst>
                <a:path extrusionOk="0" fill="none" h="440" w="196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4"/>
            <p:cNvSpPr/>
            <p:nvPr/>
          </p:nvSpPr>
          <p:spPr>
            <a:xfrm>
              <a:off x="4175300" y="591875"/>
              <a:ext cx="7325" cy="9150"/>
            </a:xfrm>
            <a:custGeom>
              <a:rect b="b" l="l" r="r" t="t"/>
              <a:pathLst>
                <a:path extrusionOk="0" fill="none" h="366" w="293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4"/>
            <p:cNvSpPr/>
            <p:nvPr/>
          </p:nvSpPr>
          <p:spPr>
            <a:xfrm>
              <a:off x="4198425" y="613175"/>
              <a:ext cx="11000" cy="4900"/>
            </a:xfrm>
            <a:custGeom>
              <a:rect b="b" l="l" r="r" t="t"/>
              <a:pathLst>
                <a:path extrusionOk="0" fill="none" h="196" w="44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4"/>
            <p:cNvSpPr/>
            <p:nvPr/>
          </p:nvSpPr>
          <p:spPr>
            <a:xfrm>
              <a:off x="4228275" y="621100"/>
              <a:ext cx="12200" cy="625"/>
            </a:xfrm>
            <a:custGeom>
              <a:rect b="b" l="l" r="r" t="t"/>
              <a:pathLst>
                <a:path extrusionOk="0" fill="none" h="25" w="488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4"/>
            <p:cNvSpPr/>
            <p:nvPr/>
          </p:nvSpPr>
          <p:spPr>
            <a:xfrm>
              <a:off x="4259925" y="616225"/>
              <a:ext cx="11600" cy="3075"/>
            </a:xfrm>
            <a:custGeom>
              <a:rect b="b" l="l" r="r" t="t"/>
              <a:pathLst>
                <a:path extrusionOk="0" fill="none" h="123" w="464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4"/>
            <p:cNvSpPr/>
            <p:nvPr/>
          </p:nvSpPr>
          <p:spPr>
            <a:xfrm>
              <a:off x="4289775" y="602225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4"/>
            <p:cNvSpPr/>
            <p:nvPr/>
          </p:nvSpPr>
          <p:spPr>
            <a:xfrm>
              <a:off x="4313525" y="577875"/>
              <a:ext cx="6100" cy="10375"/>
            </a:xfrm>
            <a:custGeom>
              <a:rect b="b" l="l" r="r" t="t"/>
              <a:pathLst>
                <a:path extrusionOk="0" fill="none" h="415" w="244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4"/>
            <p:cNvSpPr/>
            <p:nvPr/>
          </p:nvSpPr>
          <p:spPr>
            <a:xfrm>
              <a:off x="4326300" y="547425"/>
              <a:ext cx="2450" cy="12200"/>
            </a:xfrm>
            <a:custGeom>
              <a:rect b="b" l="l" r="r" t="t"/>
              <a:pathLst>
                <a:path extrusionOk="0" fill="none" h="488" w="98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4"/>
            <p:cNvSpPr/>
            <p:nvPr/>
          </p:nvSpPr>
          <p:spPr>
            <a:xfrm>
              <a:off x="4329350" y="515750"/>
              <a:ext cx="625" cy="12200"/>
            </a:xfrm>
            <a:custGeom>
              <a:rect b="b" l="l" r="r" t="t"/>
              <a:pathLst>
                <a:path extrusionOk="0" fill="none" h="488" w="25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4"/>
            <p:cNvSpPr/>
            <p:nvPr/>
          </p:nvSpPr>
          <p:spPr>
            <a:xfrm>
              <a:off x="4325075" y="488975"/>
              <a:ext cx="1250" cy="6100"/>
            </a:xfrm>
            <a:custGeom>
              <a:rect b="b" l="l" r="r" t="t"/>
              <a:pathLst>
                <a:path extrusionOk="0" fill="none" h="244" w="5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3" name="Google Shape;643;p34"/>
          <p:cNvGrpSpPr/>
          <p:nvPr/>
        </p:nvGrpSpPr>
        <p:grpSpPr>
          <a:xfrm>
            <a:off x="6482677" y="459553"/>
            <a:ext cx="332670" cy="332670"/>
            <a:chOff x="6649150" y="309350"/>
            <a:chExt cx="395800" cy="395800"/>
          </a:xfrm>
        </p:grpSpPr>
        <p:sp>
          <p:nvSpPr>
            <p:cNvPr id="644" name="Google Shape;644;p34"/>
            <p:cNvSpPr/>
            <p:nvPr/>
          </p:nvSpPr>
          <p:spPr>
            <a:xfrm>
              <a:off x="6649150" y="309350"/>
              <a:ext cx="395800" cy="395800"/>
            </a:xfrm>
            <a:custGeom>
              <a:rect b="b" l="l" r="r" t="t"/>
              <a:pathLst>
                <a:path extrusionOk="0" fill="none" h="15832" w="15832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4"/>
            <p:cNvSpPr/>
            <p:nvPr/>
          </p:nvSpPr>
          <p:spPr>
            <a:xfrm>
              <a:off x="6673500" y="333700"/>
              <a:ext cx="347100" cy="347100"/>
            </a:xfrm>
            <a:custGeom>
              <a:rect b="b" l="l" r="r" t="t"/>
              <a:pathLst>
                <a:path extrusionOk="0" fill="none" h="13884" w="13884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4"/>
            <p:cNvSpPr/>
            <p:nvPr/>
          </p:nvSpPr>
          <p:spPr>
            <a:xfrm>
              <a:off x="6848850" y="397625"/>
              <a:ext cx="54825" cy="169300"/>
            </a:xfrm>
            <a:custGeom>
              <a:rect b="b" l="l" r="r" t="t"/>
              <a:pathLst>
                <a:path extrusionOk="0" fill="none" h="6772" w="2193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4"/>
            <p:cNvSpPr/>
            <p:nvPr/>
          </p:nvSpPr>
          <p:spPr>
            <a:xfrm>
              <a:off x="6847025" y="33370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4"/>
            <p:cNvSpPr/>
            <p:nvPr/>
          </p:nvSpPr>
          <p:spPr>
            <a:xfrm>
              <a:off x="6760575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4"/>
            <p:cNvSpPr/>
            <p:nvPr/>
          </p:nvSpPr>
          <p:spPr>
            <a:xfrm>
              <a:off x="6760575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4"/>
            <p:cNvSpPr/>
            <p:nvPr/>
          </p:nvSpPr>
          <p:spPr>
            <a:xfrm>
              <a:off x="6696650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4"/>
            <p:cNvSpPr/>
            <p:nvPr/>
          </p:nvSpPr>
          <p:spPr>
            <a:xfrm>
              <a:off x="6696650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4"/>
            <p:cNvSpPr/>
            <p:nvPr/>
          </p:nvSpPr>
          <p:spPr>
            <a:xfrm>
              <a:off x="667350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4"/>
            <p:cNvSpPr/>
            <p:nvPr/>
          </p:nvSpPr>
          <p:spPr>
            <a:xfrm>
              <a:off x="6696650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4"/>
            <p:cNvSpPr/>
            <p:nvPr/>
          </p:nvSpPr>
          <p:spPr>
            <a:xfrm>
              <a:off x="6696650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4"/>
            <p:cNvSpPr/>
            <p:nvPr/>
          </p:nvSpPr>
          <p:spPr>
            <a:xfrm>
              <a:off x="6760575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4"/>
            <p:cNvSpPr/>
            <p:nvPr/>
          </p:nvSpPr>
          <p:spPr>
            <a:xfrm>
              <a:off x="6760575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4"/>
            <p:cNvSpPr/>
            <p:nvPr/>
          </p:nvSpPr>
          <p:spPr>
            <a:xfrm>
              <a:off x="6847025" y="65155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4"/>
            <p:cNvSpPr/>
            <p:nvPr/>
          </p:nvSpPr>
          <p:spPr>
            <a:xfrm>
              <a:off x="6919500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4"/>
            <p:cNvSpPr/>
            <p:nvPr/>
          </p:nvSpPr>
          <p:spPr>
            <a:xfrm>
              <a:off x="6933500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4"/>
            <p:cNvSpPr/>
            <p:nvPr/>
          </p:nvSpPr>
          <p:spPr>
            <a:xfrm>
              <a:off x="6972475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4"/>
            <p:cNvSpPr/>
            <p:nvPr/>
          </p:nvSpPr>
          <p:spPr>
            <a:xfrm>
              <a:off x="6997425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4"/>
            <p:cNvSpPr/>
            <p:nvPr/>
          </p:nvSpPr>
          <p:spPr>
            <a:xfrm>
              <a:off x="699135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4"/>
            <p:cNvSpPr/>
            <p:nvPr/>
          </p:nvSpPr>
          <p:spPr>
            <a:xfrm>
              <a:off x="6972475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4"/>
            <p:cNvSpPr/>
            <p:nvPr/>
          </p:nvSpPr>
          <p:spPr>
            <a:xfrm>
              <a:off x="6997425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4"/>
            <p:cNvSpPr/>
            <p:nvPr/>
          </p:nvSpPr>
          <p:spPr>
            <a:xfrm>
              <a:off x="6919500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4"/>
            <p:cNvSpPr/>
            <p:nvPr/>
          </p:nvSpPr>
          <p:spPr>
            <a:xfrm>
              <a:off x="6933500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7" name="Google Shape;667;p34"/>
          <p:cNvGrpSpPr/>
          <p:nvPr/>
        </p:nvGrpSpPr>
        <p:grpSpPr>
          <a:xfrm>
            <a:off x="5915130" y="467223"/>
            <a:ext cx="337797" cy="319873"/>
            <a:chOff x="5973900" y="318475"/>
            <a:chExt cx="401900" cy="380575"/>
          </a:xfrm>
        </p:grpSpPr>
        <p:sp>
          <p:nvSpPr>
            <p:cNvPr id="668" name="Google Shape;668;p34"/>
            <p:cNvSpPr/>
            <p:nvPr/>
          </p:nvSpPr>
          <p:spPr>
            <a:xfrm>
              <a:off x="5973900" y="337975"/>
              <a:ext cx="401900" cy="67000"/>
            </a:xfrm>
            <a:custGeom>
              <a:rect b="b" l="l" r="r" t="t"/>
              <a:pathLst>
                <a:path extrusionOk="0" fill="none" h="2680" w="16076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4"/>
            <p:cNvSpPr/>
            <p:nvPr/>
          </p:nvSpPr>
          <p:spPr>
            <a:xfrm>
              <a:off x="6024450" y="348325"/>
              <a:ext cx="45075" cy="45075"/>
            </a:xfrm>
            <a:custGeom>
              <a:rect b="b" l="l" r="r" t="t"/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4"/>
            <p:cNvSpPr/>
            <p:nvPr/>
          </p:nvSpPr>
          <p:spPr>
            <a:xfrm>
              <a:off x="6280175" y="348325"/>
              <a:ext cx="45075" cy="45075"/>
            </a:xfrm>
            <a:custGeom>
              <a:rect b="b" l="l" r="r" t="t"/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4"/>
            <p:cNvSpPr/>
            <p:nvPr/>
          </p:nvSpPr>
          <p:spPr>
            <a:xfrm>
              <a:off x="5973900" y="667375"/>
              <a:ext cx="401900" cy="31675"/>
            </a:xfrm>
            <a:custGeom>
              <a:rect b="b" l="l" r="r" t="t"/>
              <a:pathLst>
                <a:path extrusionOk="0" fill="none" h="1267" w="1607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4"/>
            <p:cNvSpPr/>
            <p:nvPr/>
          </p:nvSpPr>
          <p:spPr>
            <a:xfrm>
              <a:off x="6302700" y="318475"/>
              <a:ext cx="28650" cy="63350"/>
            </a:xfrm>
            <a:custGeom>
              <a:rect b="b" l="l" r="r" t="t"/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4"/>
            <p:cNvSpPr/>
            <p:nvPr/>
          </p:nvSpPr>
          <p:spPr>
            <a:xfrm>
              <a:off x="6046975" y="318475"/>
              <a:ext cx="28650" cy="63350"/>
            </a:xfrm>
            <a:custGeom>
              <a:rect b="b" l="l" r="r" t="t"/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4"/>
            <p:cNvSpPr/>
            <p:nvPr/>
          </p:nvSpPr>
          <p:spPr>
            <a:xfrm>
              <a:off x="5973900" y="407375"/>
              <a:ext cx="401900" cy="272200"/>
            </a:xfrm>
            <a:custGeom>
              <a:rect b="b" l="l" r="r" t="t"/>
              <a:pathLst>
                <a:path extrusionOk="0" fill="none" h="10888" w="16076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4"/>
            <p:cNvSpPr/>
            <p:nvPr/>
          </p:nvSpPr>
          <p:spPr>
            <a:xfrm>
              <a:off x="6024450" y="456100"/>
              <a:ext cx="300800" cy="175375"/>
            </a:xfrm>
            <a:custGeom>
              <a:rect b="b" l="l" r="r" t="t"/>
              <a:pathLst>
                <a:path extrusionOk="0" fill="none" h="7015" w="12032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6024450" y="573000"/>
              <a:ext cx="300800" cy="25"/>
            </a:xfrm>
            <a:custGeom>
              <a:rect b="b" l="l" r="r" t="t"/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4"/>
            <p:cNvSpPr/>
            <p:nvPr/>
          </p:nvSpPr>
          <p:spPr>
            <a:xfrm>
              <a:off x="6024450" y="514550"/>
              <a:ext cx="300800" cy="25"/>
            </a:xfrm>
            <a:custGeom>
              <a:rect b="b" l="l" r="r" t="t"/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4"/>
            <p:cNvSpPr/>
            <p:nvPr/>
          </p:nvSpPr>
          <p:spPr>
            <a:xfrm>
              <a:off x="6264950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4"/>
            <p:cNvSpPr/>
            <p:nvPr/>
          </p:nvSpPr>
          <p:spPr>
            <a:xfrm>
              <a:off x="6204675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4"/>
            <p:cNvSpPr/>
            <p:nvPr/>
          </p:nvSpPr>
          <p:spPr>
            <a:xfrm>
              <a:off x="6145000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4"/>
            <p:cNvSpPr/>
            <p:nvPr/>
          </p:nvSpPr>
          <p:spPr>
            <a:xfrm>
              <a:off x="6084725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2" name="Google Shape;682;p34"/>
          <p:cNvGrpSpPr/>
          <p:nvPr/>
        </p:nvGrpSpPr>
        <p:grpSpPr>
          <a:xfrm>
            <a:off x="1960283" y="980516"/>
            <a:ext cx="342882" cy="418128"/>
            <a:chOff x="1268550" y="929175"/>
            <a:chExt cx="407950" cy="497475"/>
          </a:xfrm>
        </p:grpSpPr>
        <p:sp>
          <p:nvSpPr>
            <p:cNvPr id="683" name="Google Shape;683;p34"/>
            <p:cNvSpPr/>
            <p:nvPr/>
          </p:nvSpPr>
          <p:spPr>
            <a:xfrm>
              <a:off x="12685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4"/>
            <p:cNvSpPr/>
            <p:nvPr/>
          </p:nvSpPr>
          <p:spPr>
            <a:xfrm>
              <a:off x="12989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4"/>
            <p:cNvSpPr/>
            <p:nvPr/>
          </p:nvSpPr>
          <p:spPr>
            <a:xfrm>
              <a:off x="15924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6" name="Google Shape;686;p34"/>
          <p:cNvGrpSpPr/>
          <p:nvPr/>
        </p:nvGrpSpPr>
        <p:grpSpPr>
          <a:xfrm>
            <a:off x="6446347" y="996380"/>
            <a:ext cx="405331" cy="388962"/>
            <a:chOff x="6605925" y="948050"/>
            <a:chExt cx="482250" cy="462775"/>
          </a:xfrm>
        </p:grpSpPr>
        <p:sp>
          <p:nvSpPr>
            <p:cNvPr id="687" name="Google Shape;687;p34"/>
            <p:cNvSpPr/>
            <p:nvPr/>
          </p:nvSpPr>
          <p:spPr>
            <a:xfrm>
              <a:off x="6847025" y="1209875"/>
              <a:ext cx="60325" cy="200950"/>
            </a:xfrm>
            <a:custGeom>
              <a:rect b="b" l="l" r="r" t="t"/>
              <a:pathLst>
                <a:path extrusionOk="0" fill="none" h="8038" w="2413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4"/>
            <p:cNvSpPr/>
            <p:nvPr/>
          </p:nvSpPr>
          <p:spPr>
            <a:xfrm>
              <a:off x="6605925" y="971800"/>
              <a:ext cx="482250" cy="228350"/>
            </a:xfrm>
            <a:custGeom>
              <a:rect b="b" l="l" r="r" t="t"/>
              <a:pathLst>
                <a:path extrusionOk="0" fill="none" h="9134" w="1929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4"/>
            <p:cNvSpPr/>
            <p:nvPr/>
          </p:nvSpPr>
          <p:spPr>
            <a:xfrm>
              <a:off x="6847025" y="948050"/>
              <a:ext cx="25" cy="23775"/>
            </a:xfrm>
            <a:custGeom>
              <a:rect b="b" l="l" r="r" t="t"/>
              <a:pathLst>
                <a:path extrusionOk="0" fill="none" h="951" w="1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4"/>
            <p:cNvSpPr/>
            <p:nvPr/>
          </p:nvSpPr>
          <p:spPr>
            <a:xfrm>
              <a:off x="6847025" y="1001025"/>
              <a:ext cx="25" cy="183900"/>
            </a:xfrm>
            <a:custGeom>
              <a:rect b="b" l="l" r="r" t="t"/>
              <a:pathLst>
                <a:path extrusionOk="0" fill="none" h="7356" w="1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4"/>
            <p:cNvSpPr/>
            <p:nvPr/>
          </p:nvSpPr>
          <p:spPr>
            <a:xfrm>
              <a:off x="6872000" y="994325"/>
              <a:ext cx="85275" cy="190600"/>
            </a:xfrm>
            <a:custGeom>
              <a:rect b="b" l="l" r="r" t="t"/>
              <a:pathLst>
                <a:path extrusionOk="0" fill="none" h="7624" w="3411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4"/>
            <p:cNvSpPr/>
            <p:nvPr/>
          </p:nvSpPr>
          <p:spPr>
            <a:xfrm>
              <a:off x="6736825" y="994325"/>
              <a:ext cx="85275" cy="190600"/>
            </a:xfrm>
            <a:custGeom>
              <a:rect b="b" l="l" r="r" t="t"/>
              <a:pathLst>
                <a:path extrusionOk="0" fill="none" h="7624" w="3411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3" name="Google Shape;693;p34"/>
          <p:cNvGrpSpPr/>
          <p:nvPr/>
        </p:nvGrpSpPr>
        <p:grpSpPr>
          <a:xfrm>
            <a:off x="6541029" y="2148349"/>
            <a:ext cx="215966" cy="342399"/>
            <a:chOff x="6718575" y="2318625"/>
            <a:chExt cx="256950" cy="407375"/>
          </a:xfrm>
        </p:grpSpPr>
        <p:sp>
          <p:nvSpPr>
            <p:cNvPr id="694" name="Google Shape;694;p34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4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4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4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4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4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4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4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2" name="Google Shape;702;p34"/>
          <p:cNvGrpSpPr/>
          <p:nvPr/>
        </p:nvGrpSpPr>
        <p:grpSpPr>
          <a:xfrm>
            <a:off x="3642418" y="2775257"/>
            <a:ext cx="363369" cy="221115"/>
            <a:chOff x="3269900" y="3064500"/>
            <a:chExt cx="432325" cy="263075"/>
          </a:xfrm>
        </p:grpSpPr>
        <p:sp>
          <p:nvSpPr>
            <p:cNvPr id="703" name="Google Shape;703;p34"/>
            <p:cNvSpPr/>
            <p:nvPr/>
          </p:nvSpPr>
          <p:spPr>
            <a:xfrm>
              <a:off x="3269900" y="3064500"/>
              <a:ext cx="432325" cy="263075"/>
            </a:xfrm>
            <a:custGeom>
              <a:rect b="b" l="l" r="r" t="t"/>
              <a:pathLst>
                <a:path extrusionOk="0" fill="none" h="10523" w="17293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4"/>
            <p:cNvSpPr/>
            <p:nvPr/>
          </p:nvSpPr>
          <p:spPr>
            <a:xfrm>
              <a:off x="3445875" y="3155825"/>
              <a:ext cx="80400" cy="80400"/>
            </a:xfrm>
            <a:custGeom>
              <a:rect b="b" l="l" r="r" t="t"/>
              <a:pathLst>
                <a:path extrusionOk="0" fill="none" h="3216" w="3216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4"/>
            <p:cNvSpPr/>
            <p:nvPr/>
          </p:nvSpPr>
          <p:spPr>
            <a:xfrm>
              <a:off x="3381925" y="3091900"/>
              <a:ext cx="208275" cy="208275"/>
            </a:xfrm>
            <a:custGeom>
              <a:rect b="b" l="l" r="r" t="t"/>
              <a:pathLst>
                <a:path extrusionOk="0" fill="none" h="8331" w="8331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6" name="Google Shape;706;p34"/>
          <p:cNvGrpSpPr/>
          <p:nvPr/>
        </p:nvGrpSpPr>
        <p:grpSpPr>
          <a:xfrm>
            <a:off x="6516444" y="2707701"/>
            <a:ext cx="265115" cy="372594"/>
            <a:chOff x="6689325" y="2984125"/>
            <a:chExt cx="315425" cy="443300"/>
          </a:xfrm>
        </p:grpSpPr>
        <p:sp>
          <p:nvSpPr>
            <p:cNvPr id="707" name="Google Shape;707;p34"/>
            <p:cNvSpPr/>
            <p:nvPr/>
          </p:nvSpPr>
          <p:spPr>
            <a:xfrm>
              <a:off x="6689325" y="2984125"/>
              <a:ext cx="315425" cy="77975"/>
            </a:xfrm>
            <a:custGeom>
              <a:rect b="b" l="l" r="r" t="t"/>
              <a:pathLst>
                <a:path extrusionOk="0" fill="none" h="3119" w="12617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4"/>
            <p:cNvSpPr/>
            <p:nvPr/>
          </p:nvSpPr>
          <p:spPr>
            <a:xfrm>
              <a:off x="6702125" y="3069375"/>
              <a:ext cx="289850" cy="358050"/>
            </a:xfrm>
            <a:custGeom>
              <a:rect b="b" l="l" r="r" t="t"/>
              <a:pathLst>
                <a:path extrusionOk="0" fill="none" h="14322" w="11594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4"/>
            <p:cNvSpPr/>
            <p:nvPr/>
          </p:nvSpPr>
          <p:spPr>
            <a:xfrm>
              <a:off x="676117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4"/>
            <p:cNvSpPr/>
            <p:nvPr/>
          </p:nvSpPr>
          <p:spPr>
            <a:xfrm>
              <a:off x="684702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4"/>
            <p:cNvSpPr/>
            <p:nvPr/>
          </p:nvSpPr>
          <p:spPr>
            <a:xfrm>
              <a:off x="693287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2" name="Google Shape;712;p34"/>
          <p:cNvGrpSpPr/>
          <p:nvPr/>
        </p:nvGrpSpPr>
        <p:grpSpPr>
          <a:xfrm>
            <a:off x="2565170" y="3802369"/>
            <a:ext cx="256416" cy="414535"/>
            <a:chOff x="1988225" y="4286525"/>
            <a:chExt cx="305075" cy="493200"/>
          </a:xfrm>
        </p:grpSpPr>
        <p:sp>
          <p:nvSpPr>
            <p:cNvPr id="713" name="Google Shape;713;p34"/>
            <p:cNvSpPr/>
            <p:nvPr/>
          </p:nvSpPr>
          <p:spPr>
            <a:xfrm>
              <a:off x="2178800" y="4519725"/>
              <a:ext cx="114500" cy="114475"/>
            </a:xfrm>
            <a:custGeom>
              <a:rect b="b" l="l" r="r" t="t"/>
              <a:pathLst>
                <a:path extrusionOk="0" fill="none" h="4579" w="458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4"/>
            <p:cNvSpPr/>
            <p:nvPr/>
          </p:nvSpPr>
          <p:spPr>
            <a:xfrm>
              <a:off x="1988225" y="4539200"/>
              <a:ext cx="156500" cy="156500"/>
            </a:xfrm>
            <a:custGeom>
              <a:rect b="b" l="l" r="r" t="t"/>
              <a:pathLst>
                <a:path extrusionOk="0" fill="none" h="6260" w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4"/>
            <p:cNvSpPr/>
            <p:nvPr/>
          </p:nvSpPr>
          <p:spPr>
            <a:xfrm>
              <a:off x="2042425" y="4286525"/>
              <a:ext cx="239300" cy="236250"/>
            </a:xfrm>
            <a:custGeom>
              <a:rect b="b" l="l" r="r" t="t"/>
              <a:pathLst>
                <a:path extrusionOk="0" fill="none" h="9450" w="9572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4"/>
            <p:cNvSpPr/>
            <p:nvPr/>
          </p:nvSpPr>
          <p:spPr>
            <a:xfrm>
              <a:off x="2161750" y="4522750"/>
              <a:ext cx="25" cy="256975"/>
            </a:xfrm>
            <a:custGeom>
              <a:rect b="b" l="l" r="r" t="t"/>
              <a:pathLst>
                <a:path extrusionOk="0" fill="none" h="10279" w="1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4"/>
            <p:cNvSpPr/>
            <p:nvPr/>
          </p:nvSpPr>
          <p:spPr>
            <a:xfrm>
              <a:off x="2133750" y="4377850"/>
              <a:ext cx="56050" cy="56025"/>
            </a:xfrm>
            <a:custGeom>
              <a:rect b="b" l="l" r="r" t="t"/>
              <a:pathLst>
                <a:path extrusionOk="0" fill="none" h="2241" w="2242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4"/>
            <p:cNvSpPr/>
            <p:nvPr/>
          </p:nvSpPr>
          <p:spPr>
            <a:xfrm>
              <a:off x="2038150" y="4589125"/>
              <a:ext cx="87100" cy="87100"/>
            </a:xfrm>
            <a:custGeom>
              <a:rect b="b" l="l" r="r" t="t"/>
              <a:pathLst>
                <a:path extrusionOk="0" fill="none" h="3484" w="3484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4"/>
            <p:cNvSpPr/>
            <p:nvPr/>
          </p:nvSpPr>
          <p:spPr>
            <a:xfrm>
              <a:off x="2194025" y="4564150"/>
              <a:ext cx="54825" cy="54825"/>
            </a:xfrm>
            <a:custGeom>
              <a:rect b="b" l="l" r="r" t="t"/>
              <a:pathLst>
                <a:path extrusionOk="0" fill="none" h="2193" w="2193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0" name="Google Shape;720;p34"/>
          <p:cNvGrpSpPr/>
          <p:nvPr/>
        </p:nvGrpSpPr>
        <p:grpSpPr>
          <a:xfrm>
            <a:off x="3109162" y="3831534"/>
            <a:ext cx="309640" cy="392030"/>
            <a:chOff x="2635450" y="4321225"/>
            <a:chExt cx="368400" cy="466425"/>
          </a:xfrm>
        </p:grpSpPr>
        <p:sp>
          <p:nvSpPr>
            <p:cNvPr id="721" name="Google Shape;721;p34"/>
            <p:cNvSpPr/>
            <p:nvPr/>
          </p:nvSpPr>
          <p:spPr>
            <a:xfrm>
              <a:off x="2635450" y="4653050"/>
              <a:ext cx="368400" cy="134600"/>
            </a:xfrm>
            <a:custGeom>
              <a:rect b="b" l="l" r="r" t="t"/>
              <a:pathLst>
                <a:path extrusionOk="0" fill="none" h="5384" w="14736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4"/>
            <p:cNvSpPr/>
            <p:nvPr/>
          </p:nvSpPr>
          <p:spPr>
            <a:xfrm>
              <a:off x="2819350" y="4321225"/>
              <a:ext cx="25" cy="347075"/>
            </a:xfrm>
            <a:custGeom>
              <a:rect b="b" l="l" r="r" t="t"/>
              <a:pathLst>
                <a:path extrusionOk="0" fill="none" h="13883" w="1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4"/>
            <p:cNvSpPr/>
            <p:nvPr/>
          </p:nvSpPr>
          <p:spPr>
            <a:xfrm>
              <a:off x="2835175" y="4328525"/>
              <a:ext cx="114475" cy="114500"/>
            </a:xfrm>
            <a:custGeom>
              <a:rect b="b" l="l" r="r" t="t"/>
              <a:pathLst>
                <a:path extrusionOk="0" fill="none" h="4580" w="4579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4"/>
            <p:cNvSpPr/>
            <p:nvPr/>
          </p:nvSpPr>
          <p:spPr>
            <a:xfrm>
              <a:off x="2850400" y="4372975"/>
              <a:ext cx="54825" cy="54825"/>
            </a:xfrm>
            <a:custGeom>
              <a:rect b="b" l="l" r="r" t="t"/>
              <a:pathLst>
                <a:path extrusionOk="0" fill="none" h="2193" w="2193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4"/>
            <p:cNvSpPr/>
            <p:nvPr/>
          </p:nvSpPr>
          <p:spPr>
            <a:xfrm>
              <a:off x="2646425" y="4429600"/>
              <a:ext cx="156500" cy="156500"/>
            </a:xfrm>
            <a:custGeom>
              <a:rect b="b" l="l" r="r" t="t"/>
              <a:pathLst>
                <a:path extrusionOk="0" fill="none" h="6260" w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4"/>
            <p:cNvSpPr/>
            <p:nvPr/>
          </p:nvSpPr>
          <p:spPr>
            <a:xfrm>
              <a:off x="2696350" y="4479525"/>
              <a:ext cx="87100" cy="87100"/>
            </a:xfrm>
            <a:custGeom>
              <a:rect b="b" l="l" r="r" t="t"/>
              <a:pathLst>
                <a:path extrusionOk="0" fill="none" h="3484" w="3484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7" name="Google Shape;727;p34"/>
          <p:cNvGrpSpPr/>
          <p:nvPr/>
        </p:nvGrpSpPr>
        <p:grpSpPr>
          <a:xfrm>
            <a:off x="6477571" y="3821805"/>
            <a:ext cx="342882" cy="383835"/>
            <a:chOff x="6643075" y="4309650"/>
            <a:chExt cx="407950" cy="456675"/>
          </a:xfrm>
        </p:grpSpPr>
        <p:sp>
          <p:nvSpPr>
            <p:cNvPr id="728" name="Google Shape;728;p34"/>
            <p:cNvSpPr/>
            <p:nvPr/>
          </p:nvSpPr>
          <p:spPr>
            <a:xfrm>
              <a:off x="6643075" y="4698125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4"/>
            <p:cNvSpPr/>
            <p:nvPr/>
          </p:nvSpPr>
          <p:spPr>
            <a:xfrm>
              <a:off x="6643075" y="4727350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4"/>
            <p:cNvSpPr/>
            <p:nvPr/>
          </p:nvSpPr>
          <p:spPr>
            <a:xfrm>
              <a:off x="6643075" y="4751700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4"/>
            <p:cNvSpPr/>
            <p:nvPr/>
          </p:nvSpPr>
          <p:spPr>
            <a:xfrm>
              <a:off x="6672900" y="4309650"/>
              <a:ext cx="348900" cy="376300"/>
            </a:xfrm>
            <a:custGeom>
              <a:rect b="b" l="l" r="r" t="t"/>
              <a:pathLst>
                <a:path extrusionOk="0" fill="none" h="15052" w="13956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4"/>
            <p:cNvSpPr/>
            <p:nvPr/>
          </p:nvSpPr>
          <p:spPr>
            <a:xfrm>
              <a:off x="6805625" y="4452725"/>
              <a:ext cx="15850" cy="28050"/>
            </a:xfrm>
            <a:custGeom>
              <a:rect b="b" l="l" r="r" t="t"/>
              <a:pathLst>
                <a:path extrusionOk="0" fill="none" h="1122" w="634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4"/>
            <p:cNvSpPr/>
            <p:nvPr/>
          </p:nvSpPr>
          <p:spPr>
            <a:xfrm>
              <a:off x="6872600" y="4452725"/>
              <a:ext cx="15875" cy="28050"/>
            </a:xfrm>
            <a:custGeom>
              <a:rect b="b" l="l" r="r" t="t"/>
              <a:pathLst>
                <a:path extrusionOk="0" fill="none" h="1122" w="635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4"/>
            <p:cNvSpPr/>
            <p:nvPr/>
          </p:nvSpPr>
          <p:spPr>
            <a:xfrm>
              <a:off x="6709425" y="4414975"/>
              <a:ext cx="275250" cy="54825"/>
            </a:xfrm>
            <a:custGeom>
              <a:rect b="b" l="l" r="r" t="t"/>
              <a:pathLst>
                <a:path extrusionOk="0" fill="none" h="2193" w="1101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4"/>
            <p:cNvSpPr/>
            <p:nvPr/>
          </p:nvSpPr>
          <p:spPr>
            <a:xfrm>
              <a:off x="6733175" y="4382725"/>
              <a:ext cx="227750" cy="37150"/>
            </a:xfrm>
            <a:custGeom>
              <a:rect b="b" l="l" r="r" t="t"/>
              <a:pathLst>
                <a:path extrusionOk="0" fill="none" h="1486" w="911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4"/>
            <p:cNvSpPr/>
            <p:nvPr/>
          </p:nvSpPr>
          <p:spPr>
            <a:xfrm>
              <a:off x="6847025" y="4414975"/>
              <a:ext cx="25" cy="145550"/>
            </a:xfrm>
            <a:custGeom>
              <a:rect b="b" l="l" r="r" t="t"/>
              <a:pathLst>
                <a:path extrusionOk="0" fill="none" h="5822" w="1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7" name="Google Shape;737;p34"/>
          <p:cNvGrpSpPr/>
          <p:nvPr/>
        </p:nvGrpSpPr>
        <p:grpSpPr>
          <a:xfrm>
            <a:off x="5292844" y="4363760"/>
            <a:ext cx="452420" cy="433992"/>
            <a:chOff x="5233525" y="4954450"/>
            <a:chExt cx="538275" cy="516350"/>
          </a:xfrm>
        </p:grpSpPr>
        <p:sp>
          <p:nvSpPr>
            <p:cNvPr id="738" name="Google Shape;738;p34"/>
            <p:cNvSpPr/>
            <p:nvPr/>
          </p:nvSpPr>
          <p:spPr>
            <a:xfrm>
              <a:off x="5637825" y="4954450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4"/>
            <p:cNvSpPr/>
            <p:nvPr/>
          </p:nvSpPr>
          <p:spPr>
            <a:xfrm>
              <a:off x="5323025" y="4980625"/>
              <a:ext cx="88925" cy="88925"/>
            </a:xfrm>
            <a:custGeom>
              <a:rect b="b" l="l" r="r" t="t"/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4"/>
            <p:cNvSpPr/>
            <p:nvPr/>
          </p:nvSpPr>
          <p:spPr>
            <a:xfrm>
              <a:off x="5233525" y="5255225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4"/>
            <p:cNvSpPr/>
            <p:nvPr/>
          </p:nvSpPr>
          <p:spPr>
            <a:xfrm>
              <a:off x="5453325" y="5382475"/>
              <a:ext cx="88925" cy="88325"/>
            </a:xfrm>
            <a:custGeom>
              <a:rect b="b" l="l" r="r" t="t"/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4"/>
            <p:cNvSpPr/>
            <p:nvPr/>
          </p:nvSpPr>
          <p:spPr>
            <a:xfrm>
              <a:off x="5682875" y="5188875"/>
              <a:ext cx="88925" cy="89525"/>
            </a:xfrm>
            <a:custGeom>
              <a:rect b="b" l="l" r="r" t="t"/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4"/>
            <p:cNvSpPr/>
            <p:nvPr/>
          </p:nvSpPr>
          <p:spPr>
            <a:xfrm>
              <a:off x="5411925" y="5110925"/>
              <a:ext cx="188775" cy="189400"/>
            </a:xfrm>
            <a:custGeom>
              <a:rect b="b" l="l" r="r" t="t"/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4"/>
            <p:cNvSpPr/>
            <p:nvPr/>
          </p:nvSpPr>
          <p:spPr>
            <a:xfrm>
              <a:off x="5367475" y="5025075"/>
              <a:ext cx="81600" cy="105975"/>
            </a:xfrm>
            <a:custGeom>
              <a:rect b="b" l="l" r="r" t="t"/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4"/>
            <p:cNvSpPr/>
            <p:nvPr/>
          </p:nvSpPr>
          <p:spPr>
            <a:xfrm>
              <a:off x="5567800" y="4999500"/>
              <a:ext cx="115100" cy="133975"/>
            </a:xfrm>
            <a:custGeom>
              <a:rect b="b" l="l" r="r" t="t"/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5600075" y="5217475"/>
              <a:ext cx="127275" cy="16475"/>
            </a:xfrm>
            <a:custGeom>
              <a:rect b="b" l="l" r="r" t="t"/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4"/>
            <p:cNvSpPr/>
            <p:nvPr/>
          </p:nvSpPr>
          <p:spPr>
            <a:xfrm>
              <a:off x="5497775" y="5299675"/>
              <a:ext cx="4900" cy="126675"/>
            </a:xfrm>
            <a:custGeom>
              <a:rect b="b" l="l" r="r" t="t"/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4"/>
            <p:cNvSpPr/>
            <p:nvPr/>
          </p:nvSpPr>
          <p:spPr>
            <a:xfrm>
              <a:off x="5277975" y="5241825"/>
              <a:ext cx="141275" cy="58500"/>
            </a:xfrm>
            <a:custGeom>
              <a:rect b="b" l="l" r="r" t="t"/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9" name="Google Shape;749;p34"/>
          <p:cNvGrpSpPr/>
          <p:nvPr/>
        </p:nvGrpSpPr>
        <p:grpSpPr>
          <a:xfrm>
            <a:off x="4723763" y="4371429"/>
            <a:ext cx="460615" cy="418653"/>
            <a:chOff x="4556450" y="4963575"/>
            <a:chExt cx="548025" cy="498100"/>
          </a:xfrm>
        </p:grpSpPr>
        <p:sp>
          <p:nvSpPr>
            <p:cNvPr id="750" name="Google Shape;750;p34"/>
            <p:cNvSpPr/>
            <p:nvPr/>
          </p:nvSpPr>
          <p:spPr>
            <a:xfrm>
              <a:off x="4611850" y="5222350"/>
              <a:ext cx="436600" cy="239325"/>
            </a:xfrm>
            <a:custGeom>
              <a:rect b="b" l="l" r="r" t="t"/>
              <a:pathLst>
                <a:path extrusionOk="0" fill="none" h="9573" w="17464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4"/>
            <p:cNvSpPr/>
            <p:nvPr/>
          </p:nvSpPr>
          <p:spPr>
            <a:xfrm>
              <a:off x="4612475" y="4963575"/>
              <a:ext cx="435975" cy="125450"/>
            </a:xfrm>
            <a:custGeom>
              <a:rect b="b" l="l" r="r" t="t"/>
              <a:pathLst>
                <a:path extrusionOk="0" fill="none" h="5018" w="17439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4"/>
            <p:cNvSpPr/>
            <p:nvPr/>
          </p:nvSpPr>
          <p:spPr>
            <a:xfrm>
              <a:off x="4556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4"/>
            <p:cNvSpPr/>
            <p:nvPr/>
          </p:nvSpPr>
          <p:spPr>
            <a:xfrm>
              <a:off x="4830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4"/>
            <p:cNvSpPr/>
            <p:nvPr/>
          </p:nvSpPr>
          <p:spPr>
            <a:xfrm>
              <a:off x="4830450" y="5213225"/>
              <a:ext cx="25" cy="248450"/>
            </a:xfrm>
            <a:custGeom>
              <a:rect b="b" l="l" r="r" t="t"/>
              <a:pathLst>
                <a:path extrusionOk="0" fill="none" h="9938" w="1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5" name="Google Shape;755;p34"/>
          <p:cNvGrpSpPr/>
          <p:nvPr/>
        </p:nvGrpSpPr>
        <p:grpSpPr>
          <a:xfrm>
            <a:off x="1341045" y="4462014"/>
            <a:ext cx="445255" cy="246182"/>
            <a:chOff x="531800" y="5071350"/>
            <a:chExt cx="529750" cy="292900"/>
          </a:xfrm>
        </p:grpSpPr>
        <p:sp>
          <p:nvSpPr>
            <p:cNvPr id="756" name="Google Shape;756;p34"/>
            <p:cNvSpPr/>
            <p:nvPr/>
          </p:nvSpPr>
          <p:spPr>
            <a:xfrm>
              <a:off x="632875" y="5077450"/>
              <a:ext cx="272200" cy="185725"/>
            </a:xfrm>
            <a:custGeom>
              <a:rect b="b" l="l" r="r" t="t"/>
              <a:pathLst>
                <a:path extrusionOk="0" fill="none" h="7429" w="10888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4"/>
            <p:cNvSpPr/>
            <p:nvPr/>
          </p:nvSpPr>
          <p:spPr>
            <a:xfrm>
              <a:off x="886175" y="5071350"/>
              <a:ext cx="74300" cy="191825"/>
            </a:xfrm>
            <a:custGeom>
              <a:rect b="b" l="l" r="r" t="t"/>
              <a:pathLst>
                <a:path extrusionOk="0" fill="none" h="7673" w="2972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4"/>
            <p:cNvSpPr/>
            <p:nvPr/>
          </p:nvSpPr>
          <p:spPr>
            <a:xfrm>
              <a:off x="531800" y="5162075"/>
              <a:ext cx="202175" cy="202175"/>
            </a:xfrm>
            <a:custGeom>
              <a:rect b="b" l="l" r="r" t="t"/>
              <a:pathLst>
                <a:path extrusionOk="0" fill="none" h="8087" w="8087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4"/>
            <p:cNvSpPr/>
            <p:nvPr/>
          </p:nvSpPr>
          <p:spPr>
            <a:xfrm>
              <a:off x="859375" y="5162075"/>
              <a:ext cx="202175" cy="202175"/>
            </a:xfrm>
            <a:custGeom>
              <a:rect b="b" l="l" r="r" t="t"/>
              <a:pathLst>
                <a:path extrusionOk="0" fill="none" h="8087" w="8087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4"/>
            <p:cNvSpPr/>
            <p:nvPr/>
          </p:nvSpPr>
          <p:spPr>
            <a:xfrm>
              <a:off x="676100" y="5071350"/>
              <a:ext cx="86500" cy="7325"/>
            </a:xfrm>
            <a:custGeom>
              <a:rect b="b" l="l" r="r" t="t"/>
              <a:pathLst>
                <a:path extrusionOk="0" fill="none" h="293" w="346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941575" y="5244275"/>
              <a:ext cx="37175" cy="37175"/>
            </a:xfrm>
            <a:custGeom>
              <a:rect b="b" l="l" r="r" t="t"/>
              <a:pathLst>
                <a:path extrusionOk="0" fill="none" h="1487" w="1487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614600" y="5244275"/>
              <a:ext cx="37175" cy="37175"/>
            </a:xfrm>
            <a:custGeom>
              <a:rect b="b" l="l" r="r" t="t"/>
              <a:pathLst>
                <a:path extrusionOk="0" fill="none" h="1487" w="1487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3" name="Google Shape;763;p34"/>
          <p:cNvGrpSpPr/>
          <p:nvPr/>
        </p:nvGrpSpPr>
        <p:grpSpPr>
          <a:xfrm>
            <a:off x="8100269" y="2403375"/>
            <a:ext cx="433992" cy="422729"/>
            <a:chOff x="5916675" y="927975"/>
            <a:chExt cx="516350" cy="502950"/>
          </a:xfrm>
        </p:grpSpPr>
        <p:sp>
          <p:nvSpPr>
            <p:cNvPr id="764" name="Google Shape;764;p34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381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381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6" name="Google Shape;766;p34"/>
          <p:cNvGrpSpPr/>
          <p:nvPr/>
        </p:nvGrpSpPr>
        <p:grpSpPr>
          <a:xfrm>
            <a:off x="7216289" y="3109277"/>
            <a:ext cx="1079481" cy="1051467"/>
            <a:chOff x="5916675" y="927975"/>
            <a:chExt cx="516350" cy="502950"/>
          </a:xfrm>
        </p:grpSpPr>
        <p:sp>
          <p:nvSpPr>
            <p:cNvPr id="767" name="Google Shape;767;p34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cap="rnd" cmpd="sng" w="9525">
              <a:solidFill>
                <a:srgbClr val="FFFF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cap="rnd" cmpd="sng" w="9525">
              <a:solidFill>
                <a:srgbClr val="FFFF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9" name="Google Shape;769;p34"/>
          <p:cNvGrpSpPr/>
          <p:nvPr/>
        </p:nvGrpSpPr>
        <p:grpSpPr>
          <a:xfrm>
            <a:off x="7216432" y="2403375"/>
            <a:ext cx="433992" cy="422729"/>
            <a:chOff x="5916675" y="927975"/>
            <a:chExt cx="516350" cy="502950"/>
          </a:xfrm>
        </p:grpSpPr>
        <p:sp>
          <p:nvSpPr>
            <p:cNvPr id="770" name="Google Shape;770;p34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1217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1217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2" name="Google Shape;772;p34"/>
          <p:cNvSpPr/>
          <p:nvPr/>
        </p:nvSpPr>
        <p:spPr>
          <a:xfrm>
            <a:off x="8292430" y="2639753"/>
            <a:ext cx="402263" cy="227229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34"/>
          <p:cNvSpPr/>
          <p:nvPr/>
        </p:nvSpPr>
        <p:spPr>
          <a:xfrm>
            <a:off x="7408593" y="2639753"/>
            <a:ext cx="402263" cy="227229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34"/>
          <p:cNvSpPr/>
          <p:nvPr/>
        </p:nvSpPr>
        <p:spPr>
          <a:xfrm>
            <a:off x="7694128" y="3697290"/>
            <a:ext cx="1000561" cy="565194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1165475" y="604610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Challenge info</a:t>
            </a:r>
            <a:endParaRPr sz="2400"/>
          </a:p>
        </p:txBody>
      </p:sp>
      <p:sp>
        <p:nvSpPr>
          <p:cNvPr id="91" name="Google Shape;91;p14"/>
          <p:cNvSpPr txBox="1"/>
          <p:nvPr/>
        </p:nvSpPr>
        <p:spPr>
          <a:xfrm>
            <a:off x="5504450" y="1407800"/>
            <a:ext cx="3161700" cy="3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Challenge goal</a:t>
            </a:r>
            <a:r>
              <a:rPr b="1" lang="en"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To develop algorithmi</a:t>
            </a:r>
            <a:r>
              <a:rPr lang="en" sz="1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c </a:t>
            </a:r>
            <a:r>
              <a:rPr lang="en" sz="1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software for the analysis of given data in order to identify spies</a:t>
            </a:r>
            <a:endParaRPr sz="1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Initial data:</a:t>
            </a:r>
            <a:endParaRPr b="1" sz="1800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7 different type of data</a:t>
            </a:r>
            <a:endParaRPr b="1" sz="1800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2" name="Google Shape;92;p14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 rotWithShape="1">
          <a:blip r:embed="rId3">
            <a:alphaModFix/>
          </a:blip>
          <a:srcRect b="0" l="990" r="0" t="0"/>
          <a:stretch/>
        </p:blipFill>
        <p:spPr>
          <a:xfrm>
            <a:off x="1276225" y="1061000"/>
            <a:ext cx="3765925" cy="388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Roadmap</a:t>
            </a:r>
            <a:endParaRPr sz="2400"/>
          </a:p>
        </p:txBody>
      </p:sp>
      <p:sp>
        <p:nvSpPr>
          <p:cNvPr id="99" name="Google Shape;99;p15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5"/>
          <p:cNvSpPr/>
          <p:nvPr/>
        </p:nvSpPr>
        <p:spPr>
          <a:xfrm>
            <a:off x="0" y="23710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5"/>
          <p:cNvSpPr/>
          <p:nvPr/>
        </p:nvSpPr>
        <p:spPr>
          <a:xfrm>
            <a:off x="0" y="23710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" name="Google Shape;102;p15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103" name="Google Shape;103;p15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</a:t>
              </a:r>
              <a:endParaRPr sz="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105" name="Google Shape;105;p15"/>
          <p:cNvGrpSpPr/>
          <p:nvPr/>
        </p:nvGrpSpPr>
        <p:grpSpPr>
          <a:xfrm>
            <a:off x="7741789" y="1713351"/>
            <a:ext cx="473400" cy="473400"/>
            <a:chOff x="5842489" y="1703401"/>
            <a:chExt cx="473400" cy="473400"/>
          </a:xfrm>
        </p:grpSpPr>
        <p:sp>
          <p:nvSpPr>
            <p:cNvPr id="106" name="Google Shape;106;p15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</a:t>
              </a:r>
              <a:endParaRPr sz="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108" name="Google Shape;108;p15"/>
          <p:cNvSpPr txBox="1"/>
          <p:nvPr/>
        </p:nvSpPr>
        <p:spPr>
          <a:xfrm>
            <a:off x="1379850" y="1156100"/>
            <a:ext cx="1879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Data preparation</a:t>
            </a:r>
            <a:endParaRPr sz="1800">
              <a:solidFill>
                <a:schemeClr val="accent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6794326" y="1156100"/>
            <a:ext cx="2090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Hypotheses testing</a:t>
            </a:r>
            <a:endParaRPr sz="180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110" name="Google Shape;110;p15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111" name="Google Shape;111;p15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</a:t>
              </a:r>
              <a:endParaRPr sz="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113" name="Google Shape;113;p15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Hypotheses</a:t>
            </a:r>
            <a:endParaRPr sz="90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/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119" name="Google Shape;119;p16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sz="300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0" name="Google Shape;120;p16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/>
          <p:nvPr/>
        </p:nvSpPr>
        <p:spPr>
          <a:xfrm>
            <a:off x="1561000" y="1342250"/>
            <a:ext cx="1598400" cy="29529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7"/>
          <p:cNvSpPr txBox="1"/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Merge all data into one</a:t>
            </a:r>
            <a:endParaRPr sz="2400"/>
          </a:p>
        </p:txBody>
      </p:sp>
      <p:sp>
        <p:nvSpPr>
          <p:cNvPr id="127" name="Google Shape;127;p17"/>
          <p:cNvSpPr txBox="1"/>
          <p:nvPr>
            <p:ph idx="1" type="body"/>
          </p:nvPr>
        </p:nvSpPr>
        <p:spPr>
          <a:xfrm>
            <a:off x="1661975" y="1342250"/>
            <a:ext cx="1046700" cy="28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.csv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.json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.xml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.tab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.pdf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.yaml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.xlsx</a:t>
            </a:r>
            <a:endParaRPr/>
          </a:p>
        </p:txBody>
      </p:sp>
      <p:sp>
        <p:nvSpPr>
          <p:cNvPr id="128" name="Google Shape;128;p17"/>
          <p:cNvSpPr txBox="1"/>
          <p:nvPr>
            <p:ph idx="2" type="body"/>
          </p:nvPr>
        </p:nvSpPr>
        <p:spPr>
          <a:xfrm>
            <a:off x="4486650" y="1174125"/>
            <a:ext cx="3784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</a:rPr>
              <a:t>Methods</a:t>
            </a:r>
            <a:r>
              <a:rPr b="1" lang="en" sz="1800">
                <a:solidFill>
                  <a:schemeClr val="accent1"/>
                </a:solidFill>
              </a:rPr>
              <a:t>:</a:t>
            </a:r>
            <a:endParaRPr b="1"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/>
              <a:t>Python scripts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/>
              <a:t>Using Adobe Reader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</a:rPr>
              <a:t>Complications:</a:t>
            </a:r>
            <a:endParaRPr b="1"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/>
              <a:t>Data in .tab in Russian lang.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/>
              <a:t>Data duplication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/>
              <a:t>Different format of information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</a:rPr>
              <a:t>Result:</a:t>
            </a:r>
            <a:endParaRPr b="1"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One dataset with all information</a:t>
            </a:r>
            <a:endParaRPr b="1" sz="1800">
              <a:solidFill>
                <a:schemeClr val="accent1"/>
              </a:solidFill>
            </a:endParaRPr>
          </a:p>
        </p:txBody>
      </p:sp>
      <p:sp>
        <p:nvSpPr>
          <p:cNvPr id="129" name="Google Shape;129;p17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17"/>
          <p:cNvSpPr txBox="1"/>
          <p:nvPr>
            <p:ph idx="1" type="body"/>
          </p:nvPr>
        </p:nvSpPr>
        <p:spPr>
          <a:xfrm>
            <a:off x="3269300" y="2452850"/>
            <a:ext cx="1046700" cy="6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.csv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8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875" y="2302225"/>
            <a:ext cx="2826801" cy="24498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/>
          <p:cNvSpPr txBox="1"/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statistic info</a:t>
            </a:r>
            <a:endParaRPr/>
          </a:p>
        </p:txBody>
      </p:sp>
      <p:sp>
        <p:nvSpPr>
          <p:cNvPr id="137" name="Google Shape;137;p18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8" name="Google Shape;138;p18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874" y="1043250"/>
            <a:ext cx="4660926" cy="345684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 txBox="1"/>
          <p:nvPr/>
        </p:nvSpPr>
        <p:spPr>
          <a:xfrm>
            <a:off x="947375" y="4277475"/>
            <a:ext cx="4081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Except Moscow (3</a:t>
            </a:r>
            <a:r>
              <a:rPr i="1" lang="en" sz="9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58792</a:t>
            </a:r>
            <a:r>
              <a:rPr i="1" lang="en" sz="9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) and Saint Petersburg (46617)</a:t>
            </a:r>
            <a:endParaRPr i="1" sz="90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aphicFrame>
        <p:nvGraphicFramePr>
          <p:cNvPr id="140" name="Google Shape;140;p18"/>
          <p:cNvGraphicFramePr/>
          <p:nvPr/>
        </p:nvGraphicFramePr>
        <p:xfrm>
          <a:off x="5346875" y="54964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{E4025437-1174-41D1-A499-1F5649C02011}</a:tableStyleId>
              </a:tblPr>
              <a:tblGrid>
                <a:gridCol w="673425"/>
                <a:gridCol w="953775"/>
              </a:tblGrid>
              <a:tr h="2185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Popular Moscow airports </a:t>
                      </a:r>
                      <a:endParaRPr b="1" sz="9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18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airport</a:t>
                      </a:r>
                      <a:r>
                        <a:rPr b="1" lang="en" sz="9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</a:t>
                      </a:r>
                      <a:endParaRPr b="1" sz="9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f</a:t>
                      </a:r>
                      <a:r>
                        <a:rPr b="1" lang="en" sz="9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lights count</a:t>
                      </a:r>
                      <a:endParaRPr b="1" sz="9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1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SVO</a:t>
                      </a:r>
                      <a:endParaRPr sz="7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351175</a:t>
                      </a:r>
                      <a:endParaRPr b="1" sz="7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1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VKO</a:t>
                      </a:r>
                      <a:endParaRPr sz="7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7546</a:t>
                      </a:r>
                      <a:endParaRPr b="1" sz="7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1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DME</a:t>
                      </a:r>
                      <a:endParaRPr sz="7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71</a:t>
                      </a:r>
                      <a:endParaRPr b="1" sz="7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1" name="Google Shape;141;p18"/>
          <p:cNvGraphicFramePr/>
          <p:nvPr/>
        </p:nvGraphicFramePr>
        <p:xfrm>
          <a:off x="7188425" y="54964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{E4025437-1174-41D1-A499-1F5649C02011}</a:tableStyleId>
              </a:tblPr>
              <a:tblGrid>
                <a:gridCol w="892400"/>
                <a:gridCol w="877125"/>
              </a:tblGrid>
              <a:tr h="4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Popular months for flight</a:t>
                      </a:r>
                      <a:endParaRPr b="1" sz="9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month</a:t>
                      </a:r>
                      <a:endParaRPr b="1" sz="9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flights count</a:t>
                      </a:r>
                      <a:endParaRPr b="1" sz="9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January</a:t>
                      </a:r>
                      <a:endParaRPr sz="7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334217</a:t>
                      </a:r>
                      <a:endParaRPr sz="7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Mart</a:t>
                      </a:r>
                      <a:endParaRPr sz="7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295659</a:t>
                      </a:r>
                      <a:endParaRPr sz="7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December</a:t>
                      </a:r>
                      <a:endParaRPr sz="7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273916</a:t>
                      </a:r>
                      <a:endParaRPr sz="7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August</a:t>
                      </a:r>
                      <a:endParaRPr sz="7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271580</a:t>
                      </a:r>
                      <a:endParaRPr sz="7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June</a:t>
                      </a:r>
                      <a:endParaRPr sz="7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999FA9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262207</a:t>
                      </a:r>
                      <a:endParaRPr sz="7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2" name="Google Shape;142;p18"/>
          <p:cNvSpPr txBox="1"/>
          <p:nvPr/>
        </p:nvSpPr>
        <p:spPr>
          <a:xfrm>
            <a:off x="7399825" y="3920300"/>
            <a:ext cx="162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Y - Economy</a:t>
            </a:r>
            <a:endParaRPr sz="90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J - Full Fare Business Class</a:t>
            </a:r>
            <a:endParaRPr sz="90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A - First Class Discounted</a:t>
            </a:r>
            <a:endParaRPr sz="90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P - First Class</a:t>
            </a:r>
            <a:endParaRPr sz="105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/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Hypotheses</a:t>
            </a:r>
            <a:endParaRPr/>
          </a:p>
        </p:txBody>
      </p:sp>
      <p:sp>
        <p:nvSpPr>
          <p:cNvPr id="148" name="Google Shape;148;p19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 sz="300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9" name="Google Shape;149;p19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/>
          <p:nvPr>
            <p:ph idx="1" type="body"/>
          </p:nvPr>
        </p:nvSpPr>
        <p:spPr>
          <a:xfrm>
            <a:off x="1165475" y="1103081"/>
            <a:ext cx="2403600" cy="12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Suspicious couples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Passengers (not family) who fly together frequently</a:t>
            </a:r>
            <a:endParaRPr sz="1200"/>
          </a:p>
        </p:txBody>
      </p:sp>
      <p:sp>
        <p:nvSpPr>
          <p:cNvPr id="155" name="Google Shape;155;p20"/>
          <p:cNvSpPr txBox="1"/>
          <p:nvPr>
            <p:ph idx="2" type="body"/>
          </p:nvPr>
        </p:nvSpPr>
        <p:spPr>
          <a:xfrm>
            <a:off x="3692250" y="1103074"/>
            <a:ext cx="2526900" cy="14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</a:t>
            </a:r>
            <a:r>
              <a:rPr b="1" lang="en"/>
              <a:t>aggage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Passengers who left and returned with different amounts of luggage and the time between flights did not exceed 5 days.</a:t>
            </a:r>
            <a:endParaRPr sz="1200"/>
          </a:p>
        </p:txBody>
      </p:sp>
      <p:sp>
        <p:nvSpPr>
          <p:cNvPr id="156" name="Google Shape;156;p20"/>
          <p:cNvSpPr txBox="1"/>
          <p:nvPr>
            <p:ph idx="3" type="body"/>
          </p:nvPr>
        </p:nvSpPr>
        <p:spPr>
          <a:xfrm>
            <a:off x="6219025" y="1103081"/>
            <a:ext cx="2403600" cy="12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Smart spy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Passengers with multiple tickets at the same time (the goal is to confuse)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57" name="Google Shape;157;p20"/>
          <p:cNvSpPr txBox="1"/>
          <p:nvPr>
            <p:ph idx="1" type="body"/>
          </p:nvPr>
        </p:nvSpPr>
        <p:spPr>
          <a:xfrm>
            <a:off x="1165475" y="2969981"/>
            <a:ext cx="2403600" cy="12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Business lunch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The spy has no time for lunch, so he buys meals on board</a:t>
            </a:r>
            <a:endParaRPr sz="1200"/>
          </a:p>
        </p:txBody>
      </p:sp>
      <p:sp>
        <p:nvSpPr>
          <p:cNvPr id="158" name="Google Shape;158;p20"/>
          <p:cNvSpPr txBox="1"/>
          <p:nvPr>
            <p:ph idx="2" type="body"/>
          </p:nvPr>
        </p:nvSpPr>
        <p:spPr>
          <a:xfrm>
            <a:off x="3692250" y="2969981"/>
            <a:ext cx="2403600" cy="12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"Two-faced Janus"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Passengers with multiple passports</a:t>
            </a:r>
            <a:endParaRPr sz="1200"/>
          </a:p>
        </p:txBody>
      </p:sp>
      <p:sp>
        <p:nvSpPr>
          <p:cNvPr id="159" name="Google Shape;159;p20"/>
          <p:cNvSpPr txBox="1"/>
          <p:nvPr>
            <p:ph idx="3" type="body"/>
          </p:nvPr>
        </p:nvSpPr>
        <p:spPr>
          <a:xfrm>
            <a:off x="6219025" y="2969981"/>
            <a:ext cx="2403600" cy="12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No card-</a:t>
            </a:r>
            <a:r>
              <a:rPr b="1" lang="en"/>
              <a:t>loyalty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Passengers without a loyalty card who fly frequently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60" name="Google Shape;160;p20"/>
          <p:cNvSpPr txBox="1"/>
          <p:nvPr>
            <p:ph idx="12" type="sldNum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0"/>
          <p:cNvSpPr/>
          <p:nvPr/>
        </p:nvSpPr>
        <p:spPr>
          <a:xfrm>
            <a:off x="1282536" y="869829"/>
            <a:ext cx="320378" cy="337776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0"/>
          <p:cNvSpPr/>
          <p:nvPr/>
        </p:nvSpPr>
        <p:spPr>
          <a:xfrm>
            <a:off x="1565786" y="873104"/>
            <a:ext cx="320378" cy="337776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" name="Google Shape;163;p20"/>
          <p:cNvGrpSpPr/>
          <p:nvPr/>
        </p:nvGrpSpPr>
        <p:grpSpPr>
          <a:xfrm>
            <a:off x="1266815" y="2711490"/>
            <a:ext cx="351077" cy="360806"/>
            <a:chOff x="2605025" y="4998300"/>
            <a:chExt cx="417700" cy="429275"/>
          </a:xfrm>
        </p:grpSpPr>
        <p:sp>
          <p:nvSpPr>
            <p:cNvPr id="164" name="Google Shape;164;p20"/>
            <p:cNvSpPr/>
            <p:nvPr/>
          </p:nvSpPr>
          <p:spPr>
            <a:xfrm>
              <a:off x="2819350" y="5216875"/>
              <a:ext cx="202150" cy="210700"/>
            </a:xfrm>
            <a:custGeom>
              <a:rect b="b" l="l" r="r" t="t"/>
              <a:pathLst>
                <a:path extrusionOk="0" fill="none" h="8428" w="8086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0"/>
            <p:cNvSpPr/>
            <p:nvPr/>
          </p:nvSpPr>
          <p:spPr>
            <a:xfrm>
              <a:off x="2606225" y="4998300"/>
              <a:ext cx="203400" cy="207650"/>
            </a:xfrm>
            <a:custGeom>
              <a:rect b="b" l="l" r="r" t="t"/>
              <a:pathLst>
                <a:path extrusionOk="0" fill="none" h="8306" w="8136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0"/>
            <p:cNvSpPr/>
            <p:nvPr/>
          </p:nvSpPr>
          <p:spPr>
            <a:xfrm>
              <a:off x="2605025" y="5003775"/>
              <a:ext cx="417700" cy="417700"/>
            </a:xfrm>
            <a:custGeom>
              <a:rect b="b" l="l" r="r" t="t"/>
              <a:pathLst>
                <a:path extrusionOk="0" fill="none" h="16708" w="16708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20"/>
          <p:cNvSpPr/>
          <p:nvPr/>
        </p:nvSpPr>
        <p:spPr>
          <a:xfrm>
            <a:off x="3859811" y="2746104"/>
            <a:ext cx="320378" cy="337776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0"/>
          <p:cNvSpPr/>
          <p:nvPr/>
        </p:nvSpPr>
        <p:spPr>
          <a:xfrm>
            <a:off x="3805173" y="2746091"/>
            <a:ext cx="320378" cy="337776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" name="Google Shape;169;p20"/>
          <p:cNvGrpSpPr/>
          <p:nvPr/>
        </p:nvGrpSpPr>
        <p:grpSpPr>
          <a:xfrm>
            <a:off x="3793142" y="915063"/>
            <a:ext cx="360301" cy="295814"/>
            <a:chOff x="2599525" y="3688600"/>
            <a:chExt cx="428675" cy="351950"/>
          </a:xfrm>
        </p:grpSpPr>
        <p:sp>
          <p:nvSpPr>
            <p:cNvPr id="170" name="Google Shape;170;p20"/>
            <p:cNvSpPr/>
            <p:nvPr/>
          </p:nvSpPr>
          <p:spPr>
            <a:xfrm>
              <a:off x="2599525" y="3688600"/>
              <a:ext cx="428675" cy="168675"/>
            </a:xfrm>
            <a:custGeom>
              <a:rect b="b" l="l" r="r" t="t"/>
              <a:pathLst>
                <a:path extrusionOk="0" fill="none" h="6747" w="17147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0"/>
            <p:cNvSpPr/>
            <p:nvPr/>
          </p:nvSpPr>
          <p:spPr>
            <a:xfrm>
              <a:off x="2792550" y="3862125"/>
              <a:ext cx="42650" cy="23775"/>
            </a:xfrm>
            <a:custGeom>
              <a:rect b="b" l="l" r="r" t="t"/>
              <a:pathLst>
                <a:path extrusionOk="0" fill="none" h="951" w="1706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0"/>
            <p:cNvSpPr/>
            <p:nvPr/>
          </p:nvSpPr>
          <p:spPr>
            <a:xfrm>
              <a:off x="2599525" y="3852375"/>
              <a:ext cx="428675" cy="188175"/>
            </a:xfrm>
            <a:custGeom>
              <a:rect b="b" l="l" r="r" t="t"/>
              <a:pathLst>
                <a:path extrusionOk="0" fill="none" h="7527" w="17147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" name="Google Shape;173;p20"/>
          <p:cNvGrpSpPr/>
          <p:nvPr/>
        </p:nvGrpSpPr>
        <p:grpSpPr>
          <a:xfrm>
            <a:off x="6302474" y="871060"/>
            <a:ext cx="336767" cy="383835"/>
            <a:chOff x="4630125" y="278900"/>
            <a:chExt cx="400675" cy="456675"/>
          </a:xfrm>
        </p:grpSpPr>
        <p:sp>
          <p:nvSpPr>
            <p:cNvPr id="174" name="Google Shape;174;p20"/>
            <p:cNvSpPr/>
            <p:nvPr/>
          </p:nvSpPr>
          <p:spPr>
            <a:xfrm>
              <a:off x="4659350" y="328825"/>
              <a:ext cx="371450" cy="96850"/>
            </a:xfrm>
            <a:custGeom>
              <a:rect b="b" l="l" r="r" t="t"/>
              <a:pathLst>
                <a:path extrusionOk="0" fill="none" h="3874" w="14858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0"/>
            <p:cNvSpPr/>
            <p:nvPr/>
          </p:nvSpPr>
          <p:spPr>
            <a:xfrm>
              <a:off x="4630125" y="452425"/>
              <a:ext cx="371450" cy="96850"/>
            </a:xfrm>
            <a:custGeom>
              <a:rect b="b" l="l" r="r" t="t"/>
              <a:pathLst>
                <a:path extrusionOk="0" fill="none" h="3874" w="14858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4808525" y="278900"/>
              <a:ext cx="43875" cy="49950"/>
            </a:xfrm>
            <a:custGeom>
              <a:rect b="b" l="l" r="r" t="t"/>
              <a:pathLst>
                <a:path extrusionOk="0" fill="none" h="1998" w="1755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4808525" y="549250"/>
              <a:ext cx="43875" cy="186325"/>
            </a:xfrm>
            <a:custGeom>
              <a:rect b="b" l="l" r="r" t="t"/>
              <a:pathLst>
                <a:path extrusionOk="0" fill="none" h="7453" w="1755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" name="Google Shape;178;p20"/>
          <p:cNvGrpSpPr/>
          <p:nvPr/>
        </p:nvGrpSpPr>
        <p:grpSpPr>
          <a:xfrm>
            <a:off x="6312821" y="2830022"/>
            <a:ext cx="377700" cy="253852"/>
            <a:chOff x="1244800" y="3717225"/>
            <a:chExt cx="449375" cy="302025"/>
          </a:xfrm>
        </p:grpSpPr>
        <p:sp>
          <p:nvSpPr>
            <p:cNvPr id="179" name="Google Shape;179;p20"/>
            <p:cNvSpPr/>
            <p:nvPr/>
          </p:nvSpPr>
          <p:spPr>
            <a:xfrm>
              <a:off x="1244800" y="3717225"/>
              <a:ext cx="449375" cy="302025"/>
            </a:xfrm>
            <a:custGeom>
              <a:rect b="b" l="l" r="r" t="t"/>
              <a:pathLst>
                <a:path extrusionOk="0" fill="none" h="12081" w="17975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0"/>
            <p:cNvSpPr/>
            <p:nvPr/>
          </p:nvSpPr>
          <p:spPr>
            <a:xfrm>
              <a:off x="1244800" y="3795150"/>
              <a:ext cx="449375" cy="25"/>
            </a:xfrm>
            <a:custGeom>
              <a:rect b="b" l="l" r="r" t="t"/>
              <a:pathLst>
                <a:path extrusionOk="0" fill="none" h="1" w="17975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0"/>
            <p:cNvSpPr/>
            <p:nvPr/>
          </p:nvSpPr>
          <p:spPr>
            <a:xfrm>
              <a:off x="1244800" y="3853000"/>
              <a:ext cx="449375" cy="25"/>
            </a:xfrm>
            <a:custGeom>
              <a:rect b="b" l="l" r="r" t="t"/>
              <a:pathLst>
                <a:path extrusionOk="0" fill="none" h="1" w="17975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1302625" y="3893800"/>
              <a:ext cx="161375" cy="25"/>
            </a:xfrm>
            <a:custGeom>
              <a:rect b="b" l="l" r="r" t="t"/>
              <a:pathLst>
                <a:path extrusionOk="0" fill="none" h="1" w="6455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1302625" y="3933975"/>
              <a:ext cx="110250" cy="25"/>
            </a:xfrm>
            <a:custGeom>
              <a:rect b="b" l="l" r="r" t="t"/>
              <a:pathLst>
                <a:path extrusionOk="0" fill="none" h="1" w="441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0"/>
            <p:cNvSpPr/>
            <p:nvPr/>
          </p:nvSpPr>
          <p:spPr>
            <a:xfrm>
              <a:off x="1572975" y="3899875"/>
              <a:ext cx="62125" cy="40225"/>
            </a:xfrm>
            <a:custGeom>
              <a:rect b="b" l="l" r="r" t="t"/>
              <a:pathLst>
                <a:path extrusionOk="0" fill="none" h="1609" w="2485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leanor template">
  <a:themeElements>
    <a:clrScheme name="Custom 347">
      <a:dk1>
        <a:srgbClr val="2E3037"/>
      </a:dk1>
      <a:lt1>
        <a:srgbClr val="FFFFFF"/>
      </a:lt1>
      <a:dk2>
        <a:srgbClr val="666666"/>
      </a:dk2>
      <a:lt2>
        <a:srgbClr val="F3F3F3"/>
      </a:lt2>
      <a:accent1>
        <a:srgbClr val="39C0BA"/>
      </a:accent1>
      <a:accent2>
        <a:srgbClr val="90E6E2"/>
      </a:accent2>
      <a:accent3>
        <a:srgbClr val="F35B69"/>
      </a:accent3>
      <a:accent4>
        <a:srgbClr val="FAB2B9"/>
      </a:accent4>
      <a:accent5>
        <a:srgbClr val="999FA9"/>
      </a:accent5>
      <a:accent6>
        <a:srgbClr val="E2E7EE"/>
      </a:accent6>
      <a:hlink>
        <a:srgbClr val="39C0B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